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350" r:id="rId3"/>
    <p:sldId id="351" r:id="rId4"/>
    <p:sldId id="352" r:id="rId5"/>
    <p:sldId id="35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2022/8/1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Welcome to </a:t>
            </a:r>
            <a:r>
              <a:rPr lang="en-US" altLang="ja-JP" sz="5400" b="1" dirty="0" err="1" smtClean="0">
                <a:solidFill>
                  <a:srgbClr val="0064B5"/>
                </a:solidFill>
              </a:rPr>
              <a:t>Javascript</a:t>
            </a:r>
            <a:r>
              <a:rPr lang="en-US" altLang="ja-JP" sz="5400" b="1" dirty="0" smtClean="0">
                <a:solidFill>
                  <a:srgbClr val="0064B5"/>
                </a:solidFill>
              </a:rPr>
              <a:t> 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Array Methods 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6350" y="561651"/>
            <a:ext cx="112128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An array is an object that can store multiple </a:t>
            </a:r>
            <a:r>
              <a:rPr lang="en-US" dirty="0" smtClean="0"/>
              <a:t>values</a:t>
            </a:r>
            <a:r>
              <a:rPr lang="en-US" dirty="0"/>
              <a:t>, create an array is by using an array literal []</a:t>
            </a: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256349" y="967238"/>
            <a:ext cx="48904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Arrays to Strings:</a:t>
            </a:r>
            <a:endParaRPr lang="en-US" b="1" u="sng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356498" y="1473329"/>
            <a:ext cx="4973685" cy="72281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 smtClean="0">
                <a:solidFill>
                  <a:schemeClr val="tx1"/>
                </a:solidFill>
              </a:rPr>
              <a:t>const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elec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>
                <a:solidFill>
                  <a:schemeClr val="tx1"/>
                </a:solidFill>
              </a:rPr>
              <a:t>= </a:t>
            </a:r>
            <a:r>
              <a:rPr lang="en-US" sz="1500" dirty="0" smtClean="0">
                <a:solidFill>
                  <a:schemeClr val="tx1"/>
                </a:solidFill>
              </a:rPr>
              <a:t>[“Mobile", “</a:t>
            </a:r>
            <a:r>
              <a:rPr lang="en-US" sz="1500" dirty="0" err="1" smtClean="0">
                <a:solidFill>
                  <a:schemeClr val="tx1"/>
                </a:solidFill>
              </a:rPr>
              <a:t>Ipad</a:t>
            </a:r>
            <a:r>
              <a:rPr lang="en-US" sz="1500" dirty="0" smtClean="0">
                <a:solidFill>
                  <a:schemeClr val="tx1"/>
                </a:solidFill>
              </a:rPr>
              <a:t>", “Laptop", “Chargers"];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smtClean="0">
                <a:solidFill>
                  <a:schemeClr val="tx1"/>
                </a:solidFill>
              </a:rPr>
              <a:t>console.log(</a:t>
            </a:r>
            <a:r>
              <a:rPr lang="en-US" sz="1500" dirty="0" err="1">
                <a:solidFill>
                  <a:schemeClr val="tx1"/>
                </a:solidFill>
              </a:rPr>
              <a:t>elec</a:t>
            </a:r>
            <a:r>
              <a:rPr lang="en-US" sz="1500" dirty="0" err="1" smtClean="0">
                <a:solidFill>
                  <a:schemeClr val="tx1"/>
                </a:solidFill>
              </a:rPr>
              <a:t>.toString</a:t>
            </a:r>
            <a:r>
              <a:rPr lang="en-US" sz="1500" dirty="0">
                <a:solidFill>
                  <a:schemeClr val="tx1"/>
                </a:solidFill>
              </a:rPr>
              <a:t>())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56349" y="2312702"/>
            <a:ext cx="48904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join():</a:t>
            </a:r>
            <a:endParaRPr lang="en-US" b="1" u="sng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356498" y="2818793"/>
            <a:ext cx="4973685" cy="72281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elec</a:t>
            </a:r>
            <a:r>
              <a:rPr lang="en-US" sz="1500" dirty="0">
                <a:solidFill>
                  <a:schemeClr val="tx1"/>
                </a:solidFill>
              </a:rPr>
              <a:t> = [“Mobile", “</a:t>
            </a:r>
            <a:r>
              <a:rPr lang="en-US" sz="1500" dirty="0" err="1">
                <a:solidFill>
                  <a:schemeClr val="tx1"/>
                </a:solidFill>
              </a:rPr>
              <a:t>Ipad</a:t>
            </a:r>
            <a:r>
              <a:rPr lang="en-US" sz="1500" dirty="0">
                <a:solidFill>
                  <a:schemeClr val="tx1"/>
                </a:solidFill>
              </a:rPr>
              <a:t>", “Laptop", “Chargers"];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console.log(</a:t>
            </a:r>
            <a:r>
              <a:rPr lang="en-US" sz="1500" dirty="0" err="1" smtClean="0">
                <a:solidFill>
                  <a:schemeClr val="tx1"/>
                </a:solidFill>
              </a:rPr>
              <a:t>elec.join</a:t>
            </a:r>
            <a:r>
              <a:rPr lang="en-US" sz="1500" dirty="0" smtClean="0">
                <a:solidFill>
                  <a:schemeClr val="tx1"/>
                </a:solidFill>
              </a:rPr>
              <a:t>("-"))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//mobile-</a:t>
            </a:r>
            <a:r>
              <a:rPr lang="en-US" sz="1500" dirty="0" err="1" smtClean="0">
                <a:solidFill>
                  <a:schemeClr val="tx1"/>
                </a:solidFill>
              </a:rPr>
              <a:t>ipad</a:t>
            </a:r>
            <a:r>
              <a:rPr lang="en-US" sz="1500" dirty="0" smtClean="0">
                <a:solidFill>
                  <a:schemeClr val="tx1"/>
                </a:solidFill>
              </a:rPr>
              <a:t>-laptop-charges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56348" y="3778868"/>
            <a:ext cx="48904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Add an Element to an Array</a:t>
            </a:r>
            <a:r>
              <a:rPr lang="en-US" b="1" u="sng" dirty="0" smtClean="0"/>
              <a:t>:</a:t>
            </a:r>
          </a:p>
          <a:p>
            <a:r>
              <a:rPr lang="en-US" dirty="0"/>
              <a:t>push() and </a:t>
            </a:r>
            <a:r>
              <a:rPr lang="en-US" dirty="0" err="1"/>
              <a:t>unshift</a:t>
            </a:r>
            <a:r>
              <a:rPr lang="en-US" dirty="0"/>
              <a:t>() to add elements to an array</a:t>
            </a:r>
            <a:endParaRPr lang="en-US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356498" y="4465941"/>
            <a:ext cx="4973685" cy="179495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let 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 = ['eat', 'sleep'];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add an element at the end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dailyActivities.push</a:t>
            </a:r>
            <a:r>
              <a:rPr lang="en-US" sz="1500" dirty="0">
                <a:solidFill>
                  <a:schemeClr val="tx1"/>
                </a:solidFill>
              </a:rPr>
              <a:t>('exercise');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console.log(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); //  ['eat', 'sleep', 'exercise']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828598" y="4469898"/>
            <a:ext cx="4973685" cy="179495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let 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 = ['eat', 'sleep'];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//add an element at the start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dailyActivities.unshift</a:t>
            </a:r>
            <a:r>
              <a:rPr lang="en-US" sz="1500" dirty="0">
                <a:solidFill>
                  <a:schemeClr val="tx1"/>
                </a:solidFill>
              </a:rPr>
              <a:t>('work'); 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console.log(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); // ['work', 'eat', 'sleep']</a:t>
            </a:r>
          </a:p>
        </p:txBody>
      </p:sp>
    </p:spTree>
    <p:extLst>
      <p:ext uri="{BB962C8B-B14F-4D97-AF65-F5344CB8AC3E}">
        <p14:creationId xmlns:p14="http://schemas.microsoft.com/office/powerpoint/2010/main" xmlns="" val="234880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Array Methods 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56350" y="573736"/>
            <a:ext cx="77816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Change the Elements of an Array:</a:t>
            </a:r>
          </a:p>
          <a:p>
            <a:r>
              <a:rPr lang="en-US" dirty="0" smtClean="0"/>
              <a:t>Add </a:t>
            </a:r>
            <a:r>
              <a:rPr lang="en-US" dirty="0"/>
              <a:t>elements or </a:t>
            </a:r>
            <a:r>
              <a:rPr lang="en-US" dirty="0" smtClean="0"/>
              <a:t>Change </a:t>
            </a:r>
            <a:r>
              <a:rPr lang="en-US" dirty="0"/>
              <a:t>the elements by accessing the index value</a:t>
            </a:r>
            <a:endParaRPr lang="en-US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356500" y="1260809"/>
            <a:ext cx="4973685" cy="179495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let 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 = [ 'eat', 'sleep'];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this will add the new element 'exercise' at the 2 index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[2] = 'exercise';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console.log(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); // ['eat', 'sleep', 'exercise']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6500" y="4276519"/>
            <a:ext cx="4973685" cy="201977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smtClean="0">
                <a:solidFill>
                  <a:schemeClr val="tx1"/>
                </a:solidFill>
              </a:rPr>
              <a:t>let 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 = ['work', 'eat', 'sleep', 'exercise'];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remove the last element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dailyActivities.pop</a:t>
            </a:r>
            <a:r>
              <a:rPr lang="en-US" sz="1500" dirty="0">
                <a:solidFill>
                  <a:schemeClr val="tx1"/>
                </a:solidFill>
              </a:rPr>
              <a:t>();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); // ['work', 'eat', 'sleep']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remove the last element from ['work', 'eat', 'sleep']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removedElement</a:t>
            </a:r>
            <a:r>
              <a:rPr lang="en-US" sz="1500" dirty="0">
                <a:solidFill>
                  <a:schemeClr val="tx1"/>
                </a:solidFill>
              </a:rPr>
              <a:t> = </a:t>
            </a:r>
            <a:r>
              <a:rPr lang="en-US" sz="1500" dirty="0" err="1">
                <a:solidFill>
                  <a:schemeClr val="tx1"/>
                </a:solidFill>
              </a:rPr>
              <a:t>dailyActivities.pop</a:t>
            </a:r>
            <a:r>
              <a:rPr lang="en-US" sz="1500" dirty="0">
                <a:solidFill>
                  <a:schemeClr val="tx1"/>
                </a:solidFill>
              </a:rPr>
              <a:t>();</a:t>
            </a:r>
          </a:p>
        </p:txBody>
      </p:sp>
      <p:sp>
        <p:nvSpPr>
          <p:cNvPr id="3" name="Rectangle 2"/>
          <p:cNvSpPr/>
          <p:nvPr/>
        </p:nvSpPr>
        <p:spPr>
          <a:xfrm>
            <a:off x="256350" y="3282013"/>
            <a:ext cx="353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Remove an Element from an Array:</a:t>
            </a:r>
          </a:p>
        </p:txBody>
      </p:sp>
      <p:sp>
        <p:nvSpPr>
          <p:cNvPr id="8" name="Rectangle 7"/>
          <p:cNvSpPr/>
          <p:nvPr/>
        </p:nvSpPr>
        <p:spPr>
          <a:xfrm>
            <a:off x="256350" y="3630188"/>
            <a:ext cx="56654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pop() </a:t>
            </a:r>
            <a:r>
              <a:rPr lang="en-US" dirty="0" smtClean="0"/>
              <a:t>method </a:t>
            </a:r>
            <a:r>
              <a:rPr lang="en-US" dirty="0"/>
              <a:t>to remove the last element from an </a:t>
            </a:r>
            <a:r>
              <a:rPr lang="en-US" dirty="0" smtClean="0"/>
              <a:t>array</a:t>
            </a:r>
            <a:r>
              <a:rPr lang="en-US" dirty="0"/>
              <a:t>. The pop() method also returns the removed element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5921829" y="3630188"/>
            <a:ext cx="56654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shift() </a:t>
            </a:r>
            <a:r>
              <a:rPr lang="en-US" dirty="0"/>
              <a:t>method removes the first element and also returns the removed element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6096000" y="4276519"/>
            <a:ext cx="4973685" cy="201977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let 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 = ['work', 'eat', 'sleep'];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remove the first element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dailyActivities.shift</a:t>
            </a:r>
            <a:r>
              <a:rPr lang="en-US" sz="1500" dirty="0">
                <a:solidFill>
                  <a:schemeClr val="tx1"/>
                </a:solidFill>
              </a:rPr>
              <a:t>();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console.log(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); // ['eat', 'sleep']</a:t>
            </a:r>
          </a:p>
        </p:txBody>
      </p:sp>
    </p:spTree>
    <p:extLst>
      <p:ext uri="{BB962C8B-B14F-4D97-AF65-F5344CB8AC3E}">
        <p14:creationId xmlns:p14="http://schemas.microsoft.com/office/powerpoint/2010/main" xmlns="" val="187410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Array Methods 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56350" y="530389"/>
            <a:ext cx="56480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/>
              <a:t>Array Length:</a:t>
            </a:r>
            <a:endParaRPr lang="en-US" b="1" u="sng" dirty="0"/>
          </a:p>
          <a:p>
            <a:r>
              <a:rPr lang="en-US" dirty="0"/>
              <a:t>Number of elements in an array using the length property</a:t>
            </a:r>
            <a:endParaRPr lang="en-US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356500" y="1260809"/>
            <a:ext cx="4973685" cy="1082657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 = [ 'eat', 'sleep'];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this gives the total number of elements in an array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</a:t>
            </a:r>
            <a:r>
              <a:rPr lang="en-US" sz="1500" dirty="0" err="1">
                <a:solidFill>
                  <a:schemeClr val="tx1"/>
                </a:solidFill>
              </a:rPr>
              <a:t>dailyActivities.length</a:t>
            </a:r>
            <a:r>
              <a:rPr lang="en-US" sz="1500" dirty="0">
                <a:solidFill>
                  <a:schemeClr val="tx1"/>
                </a:solidFill>
              </a:rPr>
              <a:t>); // 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139542" y="1254287"/>
            <a:ext cx="4973685" cy="1089179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myDailyAct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>
                <a:solidFill>
                  <a:schemeClr val="tx1"/>
                </a:solidFill>
              </a:rPr>
              <a:t>= [ 'eat', 'sleep</a:t>
            </a:r>
            <a:r>
              <a:rPr lang="en-US" sz="1500" dirty="0" smtClean="0">
                <a:solidFill>
                  <a:schemeClr val="tx1"/>
                </a:solidFill>
              </a:rPr>
              <a:t>'];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myAddiction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>
                <a:solidFill>
                  <a:schemeClr val="tx1"/>
                </a:solidFill>
              </a:rPr>
              <a:t>= </a:t>
            </a:r>
            <a:r>
              <a:rPr lang="en-US" sz="1500" dirty="0" smtClean="0">
                <a:solidFill>
                  <a:schemeClr val="tx1"/>
                </a:solidFill>
              </a:rPr>
              <a:t>[“work", “play", “roam"];</a:t>
            </a:r>
            <a:endParaRPr lang="en-US" sz="1500" dirty="0">
              <a:solidFill>
                <a:schemeClr val="tx1"/>
              </a:solidFill>
            </a:endParaRP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myChildren</a:t>
            </a:r>
            <a:r>
              <a:rPr lang="en-US" sz="1500" dirty="0">
                <a:solidFill>
                  <a:schemeClr val="tx1"/>
                </a:solidFill>
              </a:rPr>
              <a:t> = </a:t>
            </a:r>
            <a:r>
              <a:rPr lang="en-US" sz="1500" dirty="0" err="1">
                <a:solidFill>
                  <a:schemeClr val="tx1"/>
                </a:solidFill>
              </a:rPr>
              <a:t>myDailyAct</a:t>
            </a:r>
            <a:r>
              <a:rPr lang="en-US" sz="1500" dirty="0" err="1" smtClean="0">
                <a:solidFill>
                  <a:schemeClr val="tx1"/>
                </a:solidFill>
              </a:rPr>
              <a:t>.concat</a:t>
            </a:r>
            <a:r>
              <a:rPr lang="en-US" sz="1500" dirty="0" smtClean="0">
                <a:solidFill>
                  <a:schemeClr val="tx1"/>
                </a:solidFill>
              </a:rPr>
              <a:t>(</a:t>
            </a:r>
            <a:r>
              <a:rPr lang="en-US" sz="1500" dirty="0" err="1" smtClean="0">
                <a:solidFill>
                  <a:schemeClr val="tx1"/>
                </a:solidFill>
              </a:rPr>
              <a:t>myAddiction</a:t>
            </a:r>
            <a:r>
              <a:rPr lang="en-US" sz="1500" dirty="0" smtClean="0">
                <a:solidFill>
                  <a:schemeClr val="tx1"/>
                </a:solidFill>
              </a:rPr>
              <a:t>);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989737" y="459754"/>
            <a:ext cx="904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err="1" smtClean="0"/>
              <a:t>Concat</a:t>
            </a:r>
            <a:r>
              <a:rPr lang="en-US" b="1" u="sng" dirty="0"/>
              <a:t>:</a:t>
            </a:r>
          </a:p>
        </p:txBody>
      </p:sp>
      <p:sp>
        <p:nvSpPr>
          <p:cNvPr id="8" name="Rectangle 7"/>
          <p:cNvSpPr/>
          <p:nvPr/>
        </p:nvSpPr>
        <p:spPr>
          <a:xfrm>
            <a:off x="5989737" y="793732"/>
            <a:ext cx="647180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/>
              <a:t>The </a:t>
            </a:r>
            <a:r>
              <a:rPr lang="en-US" sz="1700" dirty="0" err="1"/>
              <a:t>concat</a:t>
            </a:r>
            <a:r>
              <a:rPr lang="en-US" sz="1700" dirty="0"/>
              <a:t>() method creates a new array by merging </a:t>
            </a:r>
            <a:r>
              <a:rPr lang="en-US" sz="1700" dirty="0" smtClean="0"/>
              <a:t>existing array</a:t>
            </a:r>
            <a:endParaRPr lang="en-IN" sz="1700" dirty="0"/>
          </a:p>
        </p:txBody>
      </p:sp>
      <p:sp>
        <p:nvSpPr>
          <p:cNvPr id="12" name="Rectangle 11"/>
          <p:cNvSpPr/>
          <p:nvPr/>
        </p:nvSpPr>
        <p:spPr>
          <a:xfrm>
            <a:off x="256350" y="2677914"/>
            <a:ext cx="954079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/>
              <a:t>splice</a:t>
            </a:r>
            <a:r>
              <a:rPr lang="en-IN" b="1" u="sng" dirty="0" smtClean="0"/>
              <a:t>():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splice() method can be used to add new items to an </a:t>
            </a:r>
            <a:r>
              <a:rPr lang="en-US" dirty="0" smtClean="0"/>
              <a:t>array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first parameter (2) defines the position </a:t>
            </a:r>
            <a:r>
              <a:rPr lang="en-US" b="1" dirty="0"/>
              <a:t>where</a:t>
            </a:r>
            <a:r>
              <a:rPr lang="en-US" dirty="0"/>
              <a:t> new elements should be </a:t>
            </a:r>
            <a:r>
              <a:rPr lang="en-US" b="1" dirty="0" smtClean="0"/>
              <a:t>added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second parameter (0) defines </a:t>
            </a:r>
            <a:r>
              <a:rPr lang="en-US" b="1" dirty="0"/>
              <a:t>how many</a:t>
            </a:r>
            <a:r>
              <a:rPr lang="en-US" dirty="0"/>
              <a:t> elements should be </a:t>
            </a:r>
            <a:r>
              <a:rPr lang="en-US" b="1" dirty="0"/>
              <a:t>removed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rest of the parameters ("Lemon" , "Kiwi") define the new elements to be </a:t>
            </a:r>
            <a:r>
              <a:rPr lang="en-US" b="1" dirty="0"/>
              <a:t>added</a:t>
            </a:r>
            <a:r>
              <a:rPr lang="en-US" dirty="0"/>
              <a:t>.</a:t>
            </a:r>
          </a:p>
          <a:p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356500" y="4192294"/>
            <a:ext cx="4973685" cy="210747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fruits = ["Banana", "Orange", "Apple", "Mango"];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fruits.splice</a:t>
            </a:r>
            <a:r>
              <a:rPr lang="en-US" sz="1500" dirty="0">
                <a:solidFill>
                  <a:schemeClr val="tx1"/>
                </a:solidFill>
              </a:rPr>
              <a:t>(2, 0, "Lemon", "Kiwi</a:t>
            </a:r>
            <a:r>
              <a:rPr lang="en-US" sz="1500" dirty="0" smtClean="0">
                <a:solidFill>
                  <a:schemeClr val="tx1"/>
                </a:solidFill>
              </a:rPr>
              <a:t>");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 smtClean="0">
                <a:solidFill>
                  <a:schemeClr val="tx1"/>
                </a:solidFill>
              </a:rPr>
              <a:t>const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remItems</a:t>
            </a:r>
            <a:r>
              <a:rPr lang="en-US" sz="1500" dirty="0" smtClean="0">
                <a:solidFill>
                  <a:schemeClr val="tx1"/>
                </a:solidFill>
              </a:rPr>
              <a:t> = </a:t>
            </a:r>
            <a:r>
              <a:rPr lang="en-US" sz="1500" dirty="0" err="1" smtClean="0">
                <a:solidFill>
                  <a:schemeClr val="tx1"/>
                </a:solidFill>
              </a:rPr>
              <a:t>fruits.splice</a:t>
            </a:r>
            <a:r>
              <a:rPr lang="en-US" sz="1500" dirty="0" smtClean="0">
                <a:solidFill>
                  <a:schemeClr val="tx1"/>
                </a:solidFill>
              </a:rPr>
              <a:t>(2</a:t>
            </a:r>
            <a:r>
              <a:rPr lang="en-US" sz="1500" dirty="0">
                <a:solidFill>
                  <a:schemeClr val="tx1"/>
                </a:solidFill>
              </a:rPr>
              <a:t>, </a:t>
            </a:r>
            <a:r>
              <a:rPr lang="en-US" sz="1500" dirty="0" smtClean="0">
                <a:solidFill>
                  <a:schemeClr val="tx1"/>
                </a:solidFill>
              </a:rPr>
              <a:t>2, </a:t>
            </a:r>
            <a:r>
              <a:rPr lang="en-US" sz="1500" dirty="0">
                <a:solidFill>
                  <a:schemeClr val="tx1"/>
                </a:solidFill>
              </a:rPr>
              <a:t>"Lemon", "Kiwi</a:t>
            </a:r>
            <a:r>
              <a:rPr lang="en-US" sz="1500" dirty="0" smtClean="0">
                <a:solidFill>
                  <a:schemeClr val="tx1"/>
                </a:solidFill>
              </a:rPr>
              <a:t>");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smtClean="0">
                <a:solidFill>
                  <a:schemeClr val="tx1"/>
                </a:solidFill>
              </a:rPr>
              <a:t>// to remove items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fruits = ["Banana", "Orange", "Apple", "Mango"];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fruits.splice</a:t>
            </a:r>
            <a:r>
              <a:rPr lang="en-US" sz="1500" dirty="0">
                <a:solidFill>
                  <a:schemeClr val="tx1"/>
                </a:solidFill>
              </a:rPr>
              <a:t>(0, 1</a:t>
            </a:r>
            <a:r>
              <a:rPr lang="en-US" sz="1500" dirty="0" smtClean="0">
                <a:solidFill>
                  <a:schemeClr val="tx1"/>
                </a:solidFill>
              </a:rPr>
              <a:t>);</a:t>
            </a:r>
            <a:endParaRPr 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2937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Array Methods 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6350" y="649497"/>
            <a:ext cx="79601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/>
              <a:t>slice():</a:t>
            </a:r>
            <a:endParaRPr lang="en-IN" b="1" u="sng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slice() method slices out a piece of an array into a new </a:t>
            </a:r>
            <a:r>
              <a:rPr lang="en-US" dirty="0" smtClean="0"/>
              <a:t>array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slice() method does not remove any elements from the source array.</a:t>
            </a:r>
            <a:endParaRPr lang="en-US" dirty="0" smtClean="0"/>
          </a:p>
          <a:p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408751" y="1653165"/>
            <a:ext cx="5626289" cy="164738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500" dirty="0" err="1">
                <a:solidFill>
                  <a:schemeClr val="tx1"/>
                </a:solidFill>
              </a:rPr>
              <a:t>const</a:t>
            </a:r>
            <a:r>
              <a:rPr lang="fr-FR" sz="1500" dirty="0">
                <a:solidFill>
                  <a:schemeClr val="tx1"/>
                </a:solidFill>
              </a:rPr>
              <a:t> fruits = ["Banana", "Orange", "</a:t>
            </a:r>
            <a:r>
              <a:rPr lang="fr-FR" sz="1500" dirty="0" err="1">
                <a:solidFill>
                  <a:schemeClr val="tx1"/>
                </a:solidFill>
              </a:rPr>
              <a:t>Lemon</a:t>
            </a:r>
            <a:r>
              <a:rPr lang="fr-FR" sz="1500" dirty="0">
                <a:solidFill>
                  <a:schemeClr val="tx1"/>
                </a:solidFill>
              </a:rPr>
              <a:t>", "Apple", "Mango"];</a:t>
            </a:r>
          </a:p>
          <a:p>
            <a:r>
              <a:rPr lang="fr-FR" sz="1500" dirty="0" err="1">
                <a:solidFill>
                  <a:schemeClr val="tx1"/>
                </a:solidFill>
              </a:rPr>
              <a:t>const</a:t>
            </a:r>
            <a:r>
              <a:rPr lang="fr-FR" sz="1500" dirty="0">
                <a:solidFill>
                  <a:schemeClr val="tx1"/>
                </a:solidFill>
              </a:rPr>
              <a:t> citrus = </a:t>
            </a:r>
            <a:r>
              <a:rPr lang="fr-FR" sz="1500" dirty="0" err="1">
                <a:solidFill>
                  <a:schemeClr val="tx1"/>
                </a:solidFill>
              </a:rPr>
              <a:t>fruits.slice</a:t>
            </a:r>
            <a:r>
              <a:rPr lang="fr-FR" sz="1500" dirty="0">
                <a:solidFill>
                  <a:schemeClr val="tx1"/>
                </a:solidFill>
              </a:rPr>
              <a:t>(2</a:t>
            </a:r>
            <a:r>
              <a:rPr lang="fr-FR" sz="1500" dirty="0" smtClean="0">
                <a:solidFill>
                  <a:schemeClr val="tx1"/>
                </a:solidFill>
              </a:rPr>
              <a:t>);</a:t>
            </a:r>
          </a:p>
          <a:p>
            <a:endParaRPr lang="fr-FR" sz="1500" dirty="0">
              <a:solidFill>
                <a:schemeClr val="tx1"/>
              </a:solidFill>
            </a:endParaRPr>
          </a:p>
          <a:p>
            <a:r>
              <a:rPr lang="fr-FR" sz="1500" dirty="0" smtClean="0">
                <a:solidFill>
                  <a:schemeClr val="tx1"/>
                </a:solidFill>
              </a:rPr>
              <a:t>//</a:t>
            </a:r>
            <a:r>
              <a:rPr lang="en-US" sz="1500" dirty="0">
                <a:solidFill>
                  <a:schemeClr val="tx1"/>
                </a:solidFill>
              </a:rPr>
              <a:t>slice() method can take two arguments like slice(1, 3)</a:t>
            </a:r>
            <a:endParaRPr lang="fr-FR" sz="1500" dirty="0">
              <a:solidFill>
                <a:schemeClr val="tx1"/>
              </a:solidFill>
            </a:endParaRPr>
          </a:p>
          <a:p>
            <a:r>
              <a:rPr lang="fr-FR" sz="1500" dirty="0" err="1">
                <a:solidFill>
                  <a:schemeClr val="tx1"/>
                </a:solidFill>
              </a:rPr>
              <a:t>const</a:t>
            </a:r>
            <a:r>
              <a:rPr lang="fr-FR" sz="1500" dirty="0">
                <a:solidFill>
                  <a:schemeClr val="tx1"/>
                </a:solidFill>
              </a:rPr>
              <a:t> citrus = </a:t>
            </a:r>
            <a:r>
              <a:rPr lang="fr-FR" sz="1500" dirty="0" err="1">
                <a:solidFill>
                  <a:schemeClr val="tx1"/>
                </a:solidFill>
              </a:rPr>
              <a:t>fruits.slice</a:t>
            </a:r>
            <a:r>
              <a:rPr lang="fr-FR" sz="1500" dirty="0">
                <a:solidFill>
                  <a:schemeClr val="tx1"/>
                </a:solidFill>
              </a:rPr>
              <a:t>(1,4);</a:t>
            </a:r>
          </a:p>
          <a:p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6350" y="3565659"/>
            <a:ext cx="53171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/>
              <a:t>Sorting an </a:t>
            </a:r>
            <a:r>
              <a:rPr lang="en-IN" b="1" u="sng" dirty="0" smtClean="0"/>
              <a:t>Array:</a:t>
            </a:r>
            <a:endParaRPr lang="en-IN" b="1" u="sng" dirty="0"/>
          </a:p>
          <a:p>
            <a:r>
              <a:rPr lang="en-US" dirty="0"/>
              <a:t>The sort() method sorts an array alphabetically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408751" y="4304217"/>
            <a:ext cx="4973685" cy="10407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fruits = ["Banana", "Orange", "Apple", "Mango"];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fruits.sort</a:t>
            </a:r>
            <a:r>
              <a:rPr lang="en-US" sz="1500" dirty="0" smtClean="0">
                <a:solidFill>
                  <a:schemeClr val="tx1"/>
                </a:solidFill>
              </a:rPr>
              <a:t>();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951756" y="3565660"/>
            <a:ext cx="59444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/>
              <a:t>Reversing an </a:t>
            </a:r>
            <a:r>
              <a:rPr lang="en-IN" b="1" u="sng" dirty="0" smtClean="0"/>
              <a:t>Array:</a:t>
            </a:r>
            <a:endParaRPr lang="en-IN" b="1" u="sng" dirty="0"/>
          </a:p>
          <a:p>
            <a:r>
              <a:rPr lang="en-US" dirty="0"/>
              <a:t>The reverse() method reverses the elements in an array</a:t>
            </a:r>
            <a:endParaRPr lang="en-US" dirty="0" smtClean="0"/>
          </a:p>
          <a:p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6025780" y="4275805"/>
            <a:ext cx="5626289" cy="106914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500" dirty="0" err="1">
                <a:solidFill>
                  <a:schemeClr val="tx1"/>
                </a:solidFill>
              </a:rPr>
              <a:t>const</a:t>
            </a:r>
            <a:r>
              <a:rPr lang="fr-FR" sz="1500" dirty="0">
                <a:solidFill>
                  <a:schemeClr val="tx1"/>
                </a:solidFill>
              </a:rPr>
              <a:t> fruits = ["Banana", "Orange", "Apple", "Mango"];</a:t>
            </a:r>
          </a:p>
          <a:p>
            <a:r>
              <a:rPr lang="fr-FR" sz="1500" dirty="0" err="1" smtClean="0">
                <a:solidFill>
                  <a:schemeClr val="tx1"/>
                </a:solidFill>
              </a:rPr>
              <a:t>fruits.reverse</a:t>
            </a:r>
            <a:r>
              <a:rPr lang="fr-FR" sz="1500" dirty="0">
                <a:solidFill>
                  <a:schemeClr val="tx1"/>
                </a:solidFill>
              </a:rPr>
              <a:t>();</a:t>
            </a:r>
            <a:endParaRPr 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252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7266</TotalTime>
  <Words>610</Words>
  <Application>Microsoft Office PowerPoint</Application>
  <PresentationFormat>Custom</PresentationFormat>
  <Paragraphs>93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366</cp:revision>
  <dcterms:created xsi:type="dcterms:W3CDTF">2021-03-13T13:53:48Z</dcterms:created>
  <dcterms:modified xsi:type="dcterms:W3CDTF">2022-08-01T17:26:10Z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