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53" r:id="rId3"/>
    <p:sldId id="354" r:id="rId4"/>
    <p:sldId id="355" r:id="rId5"/>
    <p:sldId id="356" r:id="rId6"/>
    <p:sldId id="357" r:id="rId7"/>
    <p:sldId id="407" r:id="rId8"/>
    <p:sldId id="408" r:id="rId9"/>
    <p:sldId id="415" r:id="rId10"/>
    <p:sldId id="410" r:id="rId11"/>
    <p:sldId id="411" r:id="rId12"/>
    <p:sldId id="412" r:id="rId13"/>
    <p:sldId id="417" r:id="rId14"/>
    <p:sldId id="420" r:id="rId15"/>
    <p:sldId id="418" r:id="rId16"/>
    <p:sldId id="419" r:id="rId17"/>
    <p:sldId id="429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28" r:id="rId26"/>
    <p:sldId id="416" r:id="rId27"/>
    <p:sldId id="375" r:id="rId28"/>
    <p:sldId id="404" r:id="rId29"/>
    <p:sldId id="405" r:id="rId30"/>
    <p:sldId id="406" r:id="rId31"/>
    <p:sldId id="376" r:id="rId32"/>
    <p:sldId id="37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Welcome to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Javascript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Loops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7193" y="1384664"/>
            <a:ext cx="10339116" cy="522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Loops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6300" y="1891394"/>
            <a:ext cx="7225528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Loops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6300" y="1891394"/>
            <a:ext cx="7225528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32746" y="1444784"/>
            <a:ext cx="73247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9428" y="5349512"/>
            <a:ext cx="7040879" cy="110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with index value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28850" y="2339181"/>
            <a:ext cx="77343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0788" y="5909310"/>
            <a:ext cx="2876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09949" y="1627800"/>
            <a:ext cx="74676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1006" y="5656216"/>
            <a:ext cx="3918857" cy="88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9313" y="2048260"/>
            <a:ext cx="690562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5647" y="5687650"/>
            <a:ext cx="21717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35023" y="1674745"/>
            <a:ext cx="67913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34090" y="5002123"/>
            <a:ext cx="2939905" cy="64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findIndex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98927" y="1837894"/>
            <a:ext cx="77247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0113" y="5768067"/>
            <a:ext cx="27717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findLast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90762" y="1936682"/>
            <a:ext cx="76104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4735" y="5733643"/>
            <a:ext cx="24479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6350" y="649497"/>
            <a:ext cx="79601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slice():</a:t>
            </a:r>
            <a:endParaRPr lang="en-IN" b="1" u="sng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slice() method slices out a piece of an array into a new </a:t>
            </a:r>
            <a:r>
              <a:rPr lang="en-US" dirty="0" smtClean="0"/>
              <a:t>array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slice() method does not remove any elements from the source array.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408751" y="1653165"/>
            <a:ext cx="5626289" cy="164738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fruits = ["Banana", "Orange", "</a:t>
            </a:r>
            <a:r>
              <a:rPr lang="fr-FR" sz="1500" dirty="0" err="1">
                <a:solidFill>
                  <a:schemeClr val="tx1"/>
                </a:solidFill>
              </a:rPr>
              <a:t>Lemon</a:t>
            </a:r>
            <a:r>
              <a:rPr lang="fr-FR" sz="1500" dirty="0">
                <a:solidFill>
                  <a:schemeClr val="tx1"/>
                </a:solidFill>
              </a:rPr>
              <a:t>", "Apple", "Mango"];</a:t>
            </a:r>
          </a:p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citrus = </a:t>
            </a:r>
            <a:r>
              <a:rPr lang="fr-FR" sz="1500" dirty="0" err="1">
                <a:solidFill>
                  <a:schemeClr val="tx1"/>
                </a:solidFill>
              </a:rPr>
              <a:t>fruits.slice</a:t>
            </a:r>
            <a:r>
              <a:rPr lang="fr-FR" sz="1500" dirty="0">
                <a:solidFill>
                  <a:schemeClr val="tx1"/>
                </a:solidFill>
              </a:rPr>
              <a:t>(2</a:t>
            </a:r>
            <a:r>
              <a:rPr lang="fr-FR" sz="1500" dirty="0" smtClean="0">
                <a:solidFill>
                  <a:schemeClr val="tx1"/>
                </a:solidFill>
              </a:rPr>
              <a:t>);</a:t>
            </a:r>
          </a:p>
          <a:p>
            <a:endParaRPr lang="fr-FR" sz="1500" dirty="0">
              <a:solidFill>
                <a:schemeClr val="tx1"/>
              </a:solidFill>
            </a:endParaRPr>
          </a:p>
          <a:p>
            <a:r>
              <a:rPr lang="fr-FR" sz="1500" dirty="0" smtClean="0">
                <a:solidFill>
                  <a:schemeClr val="tx1"/>
                </a:solidFill>
              </a:rPr>
              <a:t>//</a:t>
            </a:r>
            <a:r>
              <a:rPr lang="en-US" sz="1500" dirty="0">
                <a:solidFill>
                  <a:schemeClr val="tx1"/>
                </a:solidFill>
              </a:rPr>
              <a:t>slice() method can take two arguments like slice(1, 3)</a:t>
            </a:r>
            <a:endParaRPr lang="fr-FR" sz="1500" dirty="0">
              <a:solidFill>
                <a:schemeClr val="tx1"/>
              </a:solidFill>
            </a:endParaRPr>
          </a:p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citrus = </a:t>
            </a:r>
            <a:r>
              <a:rPr lang="fr-FR" sz="1500" dirty="0" err="1">
                <a:solidFill>
                  <a:schemeClr val="tx1"/>
                </a:solidFill>
              </a:rPr>
              <a:t>fruits.slice</a:t>
            </a:r>
            <a:r>
              <a:rPr lang="fr-FR" sz="1500" dirty="0">
                <a:solidFill>
                  <a:schemeClr val="tx1"/>
                </a:solidFill>
              </a:rPr>
              <a:t>(1,4);</a:t>
            </a:r>
          </a:p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3565659"/>
            <a:ext cx="53171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Sorting an </a:t>
            </a:r>
            <a:r>
              <a:rPr lang="en-IN" b="1" u="sng" dirty="0" smtClean="0"/>
              <a:t>Array:</a:t>
            </a:r>
            <a:endParaRPr lang="en-IN" b="1" u="sng" dirty="0"/>
          </a:p>
          <a:p>
            <a:r>
              <a:rPr lang="en-US" dirty="0"/>
              <a:t>The sort() method sorts an array alphabetically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408751" y="4304217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fruits.sort</a:t>
            </a:r>
            <a:r>
              <a:rPr lang="en-US" sz="1500" dirty="0" smtClean="0">
                <a:solidFill>
                  <a:schemeClr val="tx1"/>
                </a:solidFill>
              </a:rPr>
              <a:t>();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51756" y="3565660"/>
            <a:ext cx="59444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Reversing an </a:t>
            </a:r>
            <a:r>
              <a:rPr lang="en-IN" b="1" u="sng" dirty="0" smtClean="0"/>
              <a:t>Array:</a:t>
            </a:r>
            <a:endParaRPr lang="en-IN" b="1" u="sng" dirty="0"/>
          </a:p>
          <a:p>
            <a:r>
              <a:rPr lang="en-US" dirty="0"/>
              <a:t>The reverse() method reverses the elements in an array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6025780" y="4275805"/>
            <a:ext cx="5626289" cy="106914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fr-FR" sz="1500" dirty="0" err="1" smtClean="0">
                <a:solidFill>
                  <a:schemeClr val="tx1"/>
                </a:solidFill>
              </a:rPr>
              <a:t>fruits.reverse</a:t>
            </a:r>
            <a:r>
              <a:rPr lang="fr-FR" sz="1500" dirty="0">
                <a:solidFill>
                  <a:schemeClr val="tx1"/>
                </a:solidFill>
              </a:rPr>
              <a:t>();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252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findLastIndex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19275" y="1998617"/>
            <a:ext cx="8553450" cy="3431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0241" y="5841683"/>
            <a:ext cx="22383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26574" y="1698556"/>
            <a:ext cx="70866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9161" y="5088664"/>
            <a:ext cx="15430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95512" y="2062821"/>
            <a:ext cx="780097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0071" y="5588726"/>
            <a:ext cx="2038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59836" y="1436076"/>
            <a:ext cx="8220075" cy="312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1375" y="4918574"/>
            <a:ext cx="43815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copywithin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4727" y="1541258"/>
            <a:ext cx="85915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1831" y="4930277"/>
            <a:ext cx="31242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Copywithin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31645" y="1876538"/>
            <a:ext cx="836295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7673" y="5398363"/>
            <a:ext cx="54959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Map,Filter,Reduce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0189" y="1525180"/>
            <a:ext cx="10216119" cy="50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Object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JavaScript object is a non-primitive data-type that allows you to store multiple collections of data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32279" y="985826"/>
            <a:ext cx="4973685" cy="146399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object_name</a:t>
            </a:r>
            <a:r>
              <a:rPr lang="en-US" sz="1500" dirty="0">
                <a:solidFill>
                  <a:schemeClr val="tx1"/>
                </a:solidFill>
              </a:rPr>
              <a:t> =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key1: value1,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key2: value2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b="1" u="sng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2278" y="3220010"/>
            <a:ext cx="4973685" cy="155902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 object creation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</a:t>
            </a:r>
            <a:r>
              <a:rPr lang="en-US" sz="1500" dirty="0" smtClean="0">
                <a:solidFill>
                  <a:schemeClr val="tx1"/>
                </a:solidFill>
              </a:rPr>
              <a:t>'John',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age: 20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typeof</a:t>
            </a:r>
            <a:r>
              <a:rPr lang="en-US" sz="1500" dirty="0">
                <a:solidFill>
                  <a:schemeClr val="tx1"/>
                </a:solidFill>
              </a:rPr>
              <a:t> person); // object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60" y="1100603"/>
            <a:ext cx="4876800" cy="1295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56960" y="3220010"/>
            <a:ext cx="4208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euclid_circular_a"/>
              </a:rPr>
              <a:t>"key: value" pairs are called </a:t>
            </a:r>
            <a:r>
              <a:rPr lang="en-US" b="1" dirty="0">
                <a:latin typeface="euclid_circular_a"/>
              </a:rPr>
              <a:t>properties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548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object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08100" y="2313782"/>
            <a:ext cx="82550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and space complexity</a:t>
            </a:r>
            <a:endParaRPr 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85850" y="2000240"/>
            <a:ext cx="869950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512846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 smtClean="0"/>
              <a:t>indexOf</a:t>
            </a:r>
            <a:r>
              <a:rPr lang="en-IN" b="1" u="sng" dirty="0" smtClean="0"/>
              <a:t>():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401948" y="1174271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//finding the index position of string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position = </a:t>
            </a:r>
            <a:r>
              <a:rPr lang="en-US" sz="1500" dirty="0" err="1">
                <a:solidFill>
                  <a:schemeClr val="tx1"/>
                </a:solidFill>
              </a:rPr>
              <a:t>dailyActivities.indexOf</a:t>
            </a:r>
            <a:r>
              <a:rPr lang="en-US" sz="1500" dirty="0">
                <a:solidFill>
                  <a:schemeClr val="tx1"/>
                </a:solidFill>
              </a:rPr>
              <a:t>('work');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console.log(position); // 2</a:t>
            </a:r>
          </a:p>
        </p:txBody>
      </p:sp>
      <p:sp>
        <p:nvSpPr>
          <p:cNvPr id="9" name="Rectangle 8"/>
          <p:cNvSpPr/>
          <p:nvPr/>
        </p:nvSpPr>
        <p:spPr>
          <a:xfrm>
            <a:off x="303424" y="796230"/>
            <a:ext cx="5407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searches an element of an array and returns its position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256350" y="2383868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includes():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1948" y="3045293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fruits.includes</a:t>
            </a:r>
            <a:r>
              <a:rPr lang="en-US" sz="1500" dirty="0">
                <a:solidFill>
                  <a:schemeClr val="tx1"/>
                </a:solidFill>
              </a:rPr>
              <a:t>("Mango");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3424" y="2667252"/>
            <a:ext cx="6918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includes() method returns true if an array contains a specified value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256350" y="4254890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/>
              <a:t>isArray</a:t>
            </a:r>
            <a:r>
              <a:rPr lang="en-IN" b="1" u="sng" dirty="0"/>
              <a:t>():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01948" y="4916314"/>
            <a:ext cx="4973685" cy="132773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result = </a:t>
            </a:r>
            <a:r>
              <a:rPr lang="en-US" sz="1500" dirty="0" err="1">
                <a:solidFill>
                  <a:schemeClr val="tx1"/>
                </a:solidFill>
              </a:rPr>
              <a:t>Array.isArray</a:t>
            </a:r>
            <a:r>
              <a:rPr lang="en-US" sz="1500" dirty="0">
                <a:solidFill>
                  <a:schemeClr val="tx1"/>
                </a:solidFill>
              </a:rPr>
              <a:t>(fruits</a:t>
            </a:r>
            <a:r>
              <a:rPr lang="en-US" sz="1500" dirty="0" smtClean="0">
                <a:solidFill>
                  <a:schemeClr val="tx1"/>
                </a:solidFill>
              </a:rPr>
              <a:t>); //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 = </a:t>
            </a:r>
            <a:r>
              <a:rPr lang="en-US" sz="1500" dirty="0" smtClean="0">
                <a:solidFill>
                  <a:schemeClr val="tx1"/>
                </a:solidFill>
              </a:rPr>
              <a:t>“</a:t>
            </a:r>
            <a:r>
              <a:rPr lang="en-US" sz="1500" dirty="0" err="1" smtClean="0">
                <a:solidFill>
                  <a:schemeClr val="tx1"/>
                </a:solidFill>
              </a:rPr>
              <a:t>testStringArray</a:t>
            </a:r>
            <a:r>
              <a:rPr lang="en-US" sz="1500" dirty="0" smtClean="0">
                <a:solidFill>
                  <a:schemeClr val="tx1"/>
                </a:solidFill>
              </a:rPr>
              <a:t>";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result = </a:t>
            </a:r>
            <a:r>
              <a:rPr lang="en-US" sz="1500" dirty="0" err="1">
                <a:solidFill>
                  <a:schemeClr val="tx1"/>
                </a:solidFill>
              </a:rPr>
              <a:t>Array.isArray</a:t>
            </a:r>
            <a:r>
              <a:rPr lang="en-US" sz="1500" dirty="0">
                <a:solidFill>
                  <a:schemeClr val="tx1"/>
                </a:solidFill>
              </a:rPr>
              <a:t>(text</a:t>
            </a:r>
            <a:r>
              <a:rPr lang="en-US" sz="1500" dirty="0" smtClean="0">
                <a:solidFill>
                  <a:schemeClr val="tx1"/>
                </a:solidFill>
              </a:rPr>
              <a:t>); // false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3424" y="4538274"/>
            <a:ext cx="2860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Check if an object is an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3917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to use it?</a:t>
            </a:r>
            <a:endParaRPr 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8550" y="1870869"/>
            <a:ext cx="86741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Object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Accessing Object </a:t>
            </a:r>
            <a:r>
              <a:rPr lang="en-US" b="1" dirty="0" smtClean="0"/>
              <a:t>Properties: 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32279" y="985826"/>
            <a:ext cx="4973685" cy="15135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 err="1" smtClean="0">
                <a:solidFill>
                  <a:schemeClr val="tx1"/>
                </a:solidFill>
              </a:rPr>
              <a:t>objectName.key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Or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objectName</a:t>
            </a:r>
            <a:r>
              <a:rPr lang="en-US" sz="1500" dirty="0">
                <a:solidFill>
                  <a:schemeClr val="tx1"/>
                </a:solidFill>
              </a:rPr>
              <a:t>["</a:t>
            </a:r>
            <a:r>
              <a:rPr lang="en-US" sz="1500" dirty="0" err="1">
                <a:solidFill>
                  <a:schemeClr val="tx1"/>
                </a:solidFill>
              </a:rPr>
              <a:t>propertyName</a:t>
            </a:r>
            <a:r>
              <a:rPr lang="en-US" sz="1500" dirty="0">
                <a:solidFill>
                  <a:schemeClr val="tx1"/>
                </a:solidFill>
              </a:rPr>
              <a:t>"]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2278" y="2610409"/>
            <a:ext cx="4973685" cy="351993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accessing property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console.log(person.name); // </a:t>
            </a:r>
            <a:r>
              <a:rPr lang="en-US" sz="1500" dirty="0" smtClean="0">
                <a:solidFill>
                  <a:schemeClr val="tx1"/>
                </a:solidFill>
              </a:rPr>
              <a:t>John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accessing property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console.log(person["name"]); // John</a:t>
            </a:r>
          </a:p>
        </p:txBody>
      </p:sp>
    </p:spTree>
    <p:extLst>
      <p:ext uri="{BB962C8B-B14F-4D97-AF65-F5344CB8AC3E}">
        <p14:creationId xmlns:p14="http://schemas.microsoft.com/office/powerpoint/2010/main" xmlns="" val="36164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186682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Object – for…in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581415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Loop </a:t>
            </a:r>
            <a:r>
              <a:rPr lang="en-US" dirty="0"/>
              <a:t>through an object Using for...in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17310" y="1122217"/>
            <a:ext cx="4973685" cy="420448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student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hobbies: ['reading', 'games', 'coding'],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using for...in</a:t>
            </a:r>
          </a:p>
          <a:p>
            <a:r>
              <a:rPr lang="en-US" sz="1500" dirty="0">
                <a:solidFill>
                  <a:schemeClr val="tx1"/>
                </a:solidFill>
              </a:rPr>
              <a:t>for (let key in student)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let value;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// get the value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value = student[key];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console.log(key + " - " +  value);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6888" y="974815"/>
            <a:ext cx="6297249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767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Loops – For &amp; </a:t>
            </a:r>
            <a:r>
              <a:rPr lang="en-US" sz="3600" b="1" dirty="0" err="1" smtClean="0">
                <a:solidFill>
                  <a:srgbClr val="0064B5"/>
                </a:solidFill>
              </a:rPr>
              <a:t>Foreach</a:t>
            </a:r>
            <a:r>
              <a:rPr lang="en-US" sz="3600" b="1" dirty="0" smtClean="0">
                <a:solidFill>
                  <a:srgbClr val="0064B5"/>
                </a:solidFill>
              </a:rPr>
              <a:t>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512846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for: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401947" y="940449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for </a:t>
            </a:r>
            <a:r>
              <a:rPr lang="en-US" sz="1500" dirty="0">
                <a:solidFill>
                  <a:schemeClr val="tx1"/>
                </a:solidFill>
              </a:rPr>
              <a:t>(let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= 0;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&lt; </a:t>
            </a:r>
            <a:r>
              <a:rPr lang="en-US" sz="1500" dirty="0" err="1">
                <a:solidFill>
                  <a:schemeClr val="tx1"/>
                </a:solidFill>
              </a:rPr>
              <a:t>fruits</a:t>
            </a:r>
            <a:r>
              <a:rPr lang="en-US" sz="1500" dirty="0" err="1" smtClean="0">
                <a:solidFill>
                  <a:schemeClr val="tx1"/>
                </a:solidFill>
              </a:rPr>
              <a:t>.length</a:t>
            </a:r>
            <a:r>
              <a:rPr lang="en-US" sz="1500" dirty="0">
                <a:solidFill>
                  <a:schemeClr val="tx1"/>
                </a:solidFill>
              </a:rPr>
              <a:t>;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++)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</a:t>
            </a:r>
            <a:r>
              <a:rPr lang="en-US" sz="1500" dirty="0" smtClean="0">
                <a:solidFill>
                  <a:schemeClr val="tx1"/>
                </a:solidFill>
              </a:rPr>
              <a:t>console.log(fruits[</a:t>
            </a:r>
            <a:r>
              <a:rPr lang="en-US" sz="1500" dirty="0" err="1" smtClean="0">
                <a:solidFill>
                  <a:schemeClr val="tx1"/>
                </a:solidFill>
              </a:rPr>
              <a:t>i</a:t>
            </a:r>
            <a:r>
              <a:rPr lang="en-US" sz="1500" dirty="0" smtClean="0">
                <a:solidFill>
                  <a:schemeClr val="tx1"/>
                </a:solidFill>
              </a:rPr>
              <a:t>]);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6350" y="2504817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 smtClean="0"/>
              <a:t>foreach</a:t>
            </a:r>
            <a:r>
              <a:rPr lang="en-IN" b="1" u="sng" dirty="0" smtClean="0"/>
              <a:t>():</a:t>
            </a:r>
            <a:endParaRPr lang="en-IN" b="1" u="sng" dirty="0"/>
          </a:p>
        </p:txBody>
      </p:sp>
      <p:sp>
        <p:nvSpPr>
          <p:cNvPr id="17" name="Rectangle 16"/>
          <p:cNvSpPr/>
          <p:nvPr/>
        </p:nvSpPr>
        <p:spPr>
          <a:xfrm>
            <a:off x="401948" y="3045293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</a:t>
            </a:r>
            <a:r>
              <a:rPr lang="en-US" sz="1500" dirty="0" err="1" smtClean="0">
                <a:solidFill>
                  <a:schemeClr val="tx1"/>
                </a:solidFill>
              </a:rPr>
              <a:t>.forEach</a:t>
            </a:r>
            <a:r>
              <a:rPr lang="en-US" sz="1500" dirty="0" smtClean="0">
                <a:solidFill>
                  <a:schemeClr val="tx1"/>
                </a:solidFill>
              </a:rPr>
              <a:t>(function(item</a:t>
            </a:r>
            <a:r>
              <a:rPr lang="en-US" sz="1500" dirty="0">
                <a:solidFill>
                  <a:schemeClr val="tx1"/>
                </a:solidFill>
              </a:rPr>
              <a:t>){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</a:t>
            </a:r>
            <a:r>
              <a:rPr lang="en-US" sz="1500" dirty="0" smtClean="0">
                <a:solidFill>
                  <a:schemeClr val="tx1"/>
                </a:solidFill>
              </a:rPr>
              <a:t>console.log(item</a:t>
            </a:r>
            <a:r>
              <a:rPr lang="en-US" sz="1500" dirty="0">
                <a:solidFill>
                  <a:schemeClr val="tx1"/>
                </a:solidFill>
              </a:rPr>
              <a:t>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115" y="4558938"/>
            <a:ext cx="5287599" cy="1946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7518" y="852383"/>
            <a:ext cx="5927431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724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Loops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3436" y="573736"/>
            <a:ext cx="5548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 programming, loops are used to repeat a block of code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43436" y="923318"/>
            <a:ext cx="9387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example, if you want to show a message 100 times, then you can use a loop. It's just a simple example; you can achieve much more with loops.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43436" y="1843470"/>
            <a:ext cx="29135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For loop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While loop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do while</a:t>
            </a:r>
            <a:endParaRPr lang="en-IN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440" y="1843470"/>
            <a:ext cx="2504673" cy="414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4194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Loops - for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101" y="2096652"/>
            <a:ext cx="4973685" cy="41426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for(initializer; condition; iteration)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Code to be executed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b="1" u="sng" dirty="0" smtClean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 </a:t>
            </a:r>
          </a:p>
          <a:p>
            <a:r>
              <a:rPr lang="nn-NO" sz="1500" dirty="0">
                <a:solidFill>
                  <a:schemeClr val="tx1"/>
                </a:solidFill>
              </a:rPr>
              <a:t>for (var i = 0</a:t>
            </a:r>
            <a:r>
              <a:rPr lang="nn-NO" sz="1500" dirty="0" smtClean="0">
                <a:solidFill>
                  <a:schemeClr val="tx1"/>
                </a:solidFill>
              </a:rPr>
              <a:t>; i &lt; 5; </a:t>
            </a:r>
            <a:r>
              <a:rPr lang="nn-NO" sz="1500" dirty="0">
                <a:solidFill>
                  <a:schemeClr val="tx1"/>
                </a:solidFill>
              </a:rPr>
              <a:t>i++)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{</a:t>
            </a:r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    console.log(i);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}</a:t>
            </a:r>
          </a:p>
          <a:p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let n = 5;</a:t>
            </a:r>
          </a:p>
          <a:p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// looping from i = 1 to 5</a:t>
            </a:r>
          </a:p>
          <a:p>
            <a:r>
              <a:rPr lang="nn-NO" sz="1500" dirty="0">
                <a:solidFill>
                  <a:schemeClr val="tx1"/>
                </a:solidFill>
              </a:rPr>
              <a:t>for (let i = 1; i &lt;= n; i++) {</a:t>
            </a:r>
          </a:p>
          <a:p>
            <a:r>
              <a:rPr lang="nn-NO" sz="1500" dirty="0">
                <a:solidFill>
                  <a:schemeClr val="tx1"/>
                </a:solidFill>
              </a:rPr>
              <a:t>    console.log(`I am learning JavaScript.`);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640" y="1519912"/>
            <a:ext cx="3165292" cy="437767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56350" y="561651"/>
            <a:ext cx="740760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for loop requires following three parts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Initializer</a:t>
            </a:r>
            <a:r>
              <a:rPr lang="en-US" dirty="0"/>
              <a:t>: Initialize a counter variable to start with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Condition</a:t>
            </a:r>
            <a:r>
              <a:rPr lang="en-US" dirty="0"/>
              <a:t>: specify a condition that must evaluate to true for next iteration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Iteration</a:t>
            </a:r>
            <a:r>
              <a:rPr lang="en-US" dirty="0"/>
              <a:t>: increase or decrease counter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388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Continue and break statement</a:t>
            </a:r>
            <a:endParaRPr lang="en-US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12" y="1785927"/>
            <a:ext cx="9239315" cy="4429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72938" y="1708060"/>
            <a:ext cx="788996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While Loop 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1" y="1520711"/>
            <a:ext cx="7458891" cy="5062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7266</TotalTime>
  <Words>713</Words>
  <Application>Microsoft Office PowerPoint</Application>
  <PresentationFormat>Custom</PresentationFormat>
  <Paragraphs>150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Continue and break statement</vt:lpstr>
      <vt:lpstr>While Loop</vt:lpstr>
      <vt:lpstr>Do While Loop </vt:lpstr>
      <vt:lpstr>Other Loops</vt:lpstr>
      <vt:lpstr>Other Loops</vt:lpstr>
      <vt:lpstr>Other Loops</vt:lpstr>
      <vt:lpstr>Map</vt:lpstr>
      <vt:lpstr>Map with index value</vt:lpstr>
      <vt:lpstr>Filter</vt:lpstr>
      <vt:lpstr>Find</vt:lpstr>
      <vt:lpstr>reduce</vt:lpstr>
      <vt:lpstr>findIndex</vt:lpstr>
      <vt:lpstr>findLast</vt:lpstr>
      <vt:lpstr>findLastIndex</vt:lpstr>
      <vt:lpstr>some</vt:lpstr>
      <vt:lpstr>every</vt:lpstr>
      <vt:lpstr>Fill</vt:lpstr>
      <vt:lpstr>copywithin</vt:lpstr>
      <vt:lpstr>Copywithin</vt:lpstr>
      <vt:lpstr>Map,Filter,Reduce</vt:lpstr>
      <vt:lpstr>Slide 27</vt:lpstr>
      <vt:lpstr>What is object</vt:lpstr>
      <vt:lpstr>Time and space complexity</vt:lpstr>
      <vt:lpstr>When to use it?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366</cp:revision>
  <dcterms:created xsi:type="dcterms:W3CDTF">2021-03-13T13:53:48Z</dcterms:created>
  <dcterms:modified xsi:type="dcterms:W3CDTF">2022-08-01T17:26:25Z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