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4" r:id="rId4"/>
    <p:sldId id="291" r:id="rId5"/>
    <p:sldId id="292" r:id="rId6"/>
    <p:sldId id="295" r:id="rId7"/>
    <p:sldId id="296" r:id="rId8"/>
    <p:sldId id="297" r:id="rId9"/>
    <p:sldId id="298" r:id="rId10"/>
    <p:sldId id="293" r:id="rId11"/>
    <p:sldId id="299" r:id="rId12"/>
    <p:sldId id="300" r:id="rId13"/>
    <p:sldId id="301" r:id="rId14"/>
    <p:sldId id="302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ES6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example -2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61" y="1609725"/>
            <a:ext cx="990606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Tips for arrow function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15" y="1609725"/>
            <a:ext cx="856036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609725"/>
            <a:ext cx="981081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– example 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62" y="1714488"/>
            <a:ext cx="962031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alternative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857364"/>
            <a:ext cx="914406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63" y="1785926"/>
            <a:ext cx="933456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Spread and rest parameter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464" y="1714488"/>
            <a:ext cx="942981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Destructing 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3" y="1714488"/>
            <a:ext cx="990606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ES6- </a:t>
            </a:r>
            <a:r>
              <a:rPr lang="en-IN" dirty="0" err="1" smtClean="0"/>
              <a:t>Javascript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85926"/>
            <a:ext cx="96520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85926"/>
            <a:ext cx="9652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85927"/>
            <a:ext cx="9906069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example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14488"/>
            <a:ext cx="942981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– example -3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13" y="1857364"/>
            <a:ext cx="885831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60" y="214289"/>
            <a:ext cx="11558491" cy="614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006" y="227353"/>
            <a:ext cx="11697285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Arrow function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804194"/>
            <a:ext cx="9137688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7152</TotalTime>
  <Words>41</Words>
  <Application>Microsoft Office PowerPoint</Application>
  <PresentationFormat>Custom</PresentationFormat>
  <Paragraphs>15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ES6- Javascript</vt:lpstr>
      <vt:lpstr>features</vt:lpstr>
      <vt:lpstr>Let and const</vt:lpstr>
      <vt:lpstr>Let and const example</vt:lpstr>
      <vt:lpstr>Let and const – example -3</vt:lpstr>
      <vt:lpstr>Slide 7</vt:lpstr>
      <vt:lpstr>Slide 8</vt:lpstr>
      <vt:lpstr>Arrow function</vt:lpstr>
      <vt:lpstr>Let and const example -2 </vt:lpstr>
      <vt:lpstr>Tips for arrow function</vt:lpstr>
      <vt:lpstr>classes</vt:lpstr>
      <vt:lpstr>Classes – example </vt:lpstr>
      <vt:lpstr>alternative</vt:lpstr>
      <vt:lpstr>inheritance</vt:lpstr>
      <vt:lpstr>Spread and rest parameter</vt:lpstr>
      <vt:lpstr>Destructing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325</cp:revision>
  <dcterms:created xsi:type="dcterms:W3CDTF">2021-03-13T13:53:48Z</dcterms:created>
  <dcterms:modified xsi:type="dcterms:W3CDTF">2022-07-17T11:57:43Z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