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14" r:id="rId3"/>
    <p:sldId id="415" r:id="rId4"/>
    <p:sldId id="435" r:id="rId5"/>
    <p:sldId id="436" r:id="rId6"/>
    <p:sldId id="416" r:id="rId7"/>
    <p:sldId id="417" r:id="rId8"/>
    <p:sldId id="418" r:id="rId9"/>
    <p:sldId id="419" r:id="rId10"/>
    <p:sldId id="420" r:id="rId11"/>
    <p:sldId id="412" r:id="rId12"/>
    <p:sldId id="386" r:id="rId13"/>
    <p:sldId id="387" r:id="rId14"/>
    <p:sldId id="413" r:id="rId15"/>
    <p:sldId id="388" r:id="rId16"/>
    <p:sldId id="389" r:id="rId17"/>
    <p:sldId id="390" r:id="rId18"/>
    <p:sldId id="391" r:id="rId19"/>
    <p:sldId id="425" r:id="rId20"/>
    <p:sldId id="427" r:id="rId21"/>
    <p:sldId id="426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21" r:id="rId30"/>
    <p:sldId id="422" r:id="rId31"/>
    <p:sldId id="423" r:id="rId32"/>
    <p:sldId id="42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Sync And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Async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7279" y="2043089"/>
            <a:ext cx="8556171" cy="41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setTimeout</a:t>
            </a:r>
            <a:r>
              <a:rPr lang="en-IN" dirty="0" smtClean="0"/>
              <a:t> and </a:t>
            </a:r>
            <a:r>
              <a:rPr lang="en-IN" dirty="0" err="1" smtClean="0"/>
              <a:t>SetInterval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3467" y="2357431"/>
            <a:ext cx="7524803" cy="244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010" y="378823"/>
            <a:ext cx="10313670" cy="598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9771" y="414835"/>
            <a:ext cx="10507166" cy="565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promise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6288" y="1609725"/>
            <a:ext cx="841862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4202" y="440962"/>
            <a:ext cx="10621924" cy="584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4874" y="427899"/>
            <a:ext cx="10579000" cy="623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5081" y="323396"/>
            <a:ext cx="10455101" cy="605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0759" y="467086"/>
            <a:ext cx="10647618" cy="581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chain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2967" y="1797889"/>
            <a:ext cx="10769102" cy="448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8758" y="1567544"/>
            <a:ext cx="10511425" cy="48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Promise.chain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9654" y="1924980"/>
            <a:ext cx="11692345" cy="408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Promise.chain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7086" y="1593669"/>
            <a:ext cx="9119507" cy="484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Promise.all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7570" y="1590493"/>
            <a:ext cx="10643870" cy="486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Promise.all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2192" y="1583032"/>
            <a:ext cx="10235293" cy="498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Promise.all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7497" y="1618819"/>
            <a:ext cx="9386479" cy="463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	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2252" y="1522889"/>
            <a:ext cx="10344422" cy="498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Async</a:t>
            </a:r>
            <a:r>
              <a:rPr lang="en-US" dirty="0" smtClean="0"/>
              <a:t> and Await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8720" y="2127182"/>
            <a:ext cx="9313817" cy="385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and </a:t>
            </a:r>
            <a:r>
              <a:rPr lang="en-US" dirty="0" err="1" smtClean="0"/>
              <a:t>async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0862" y="1835037"/>
            <a:ext cx="9813744" cy="446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and </a:t>
            </a:r>
            <a:r>
              <a:rPr lang="en-US" dirty="0" err="1" smtClean="0"/>
              <a:t>Async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23" y="1608206"/>
            <a:ext cx="10319657" cy="45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Method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4104" y="1472926"/>
            <a:ext cx="10003643" cy="496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03565" y="1629682"/>
            <a:ext cx="7524205" cy="465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527" y="585083"/>
            <a:ext cx="10822849" cy="575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7569" y="459763"/>
            <a:ext cx="10703242" cy="502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3859" y="480150"/>
            <a:ext cx="11221387" cy="552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2332" y="1901031"/>
            <a:ext cx="10920548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7704" y="1590494"/>
            <a:ext cx="1011040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936819"/>
            <a:ext cx="9993086" cy="445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Review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0699" y="1632858"/>
            <a:ext cx="9170398" cy="454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7684" y="1707401"/>
            <a:ext cx="7534956" cy="440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95006" y="1577430"/>
            <a:ext cx="719763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7234</TotalTime>
  <Words>43</Words>
  <Application>Microsoft Office PowerPoint</Application>
  <PresentationFormat>Custom</PresentationFormat>
  <Paragraphs>23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JSON</vt:lpstr>
      <vt:lpstr>JSON</vt:lpstr>
      <vt:lpstr>Exception Handling</vt:lpstr>
      <vt:lpstr>Exception Handling</vt:lpstr>
      <vt:lpstr>HTTP Request</vt:lpstr>
      <vt:lpstr>HTTP Review</vt:lpstr>
      <vt:lpstr>Ajax</vt:lpstr>
      <vt:lpstr>Ajax</vt:lpstr>
      <vt:lpstr>Ajax</vt:lpstr>
      <vt:lpstr>setTimeout and SetInterval</vt:lpstr>
      <vt:lpstr>Slide 12</vt:lpstr>
      <vt:lpstr>Slide 13</vt:lpstr>
      <vt:lpstr>promise</vt:lpstr>
      <vt:lpstr>Slide 15</vt:lpstr>
      <vt:lpstr>Slide 16</vt:lpstr>
      <vt:lpstr>Slide 17</vt:lpstr>
      <vt:lpstr>Slide 18</vt:lpstr>
      <vt:lpstr>Promise chain</vt:lpstr>
      <vt:lpstr>Promise.chain</vt:lpstr>
      <vt:lpstr>Promise.chain</vt:lpstr>
      <vt:lpstr>Promise.all</vt:lpstr>
      <vt:lpstr>Promise.all</vt:lpstr>
      <vt:lpstr>Promise.all</vt:lpstr>
      <vt:lpstr>Async and Await </vt:lpstr>
      <vt:lpstr>Example of Async and Await</vt:lpstr>
      <vt:lpstr>Sync and async</vt:lpstr>
      <vt:lpstr>Sync and Async</vt:lpstr>
      <vt:lpstr>Fetch Method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356</cp:revision>
  <dcterms:created xsi:type="dcterms:W3CDTF">2021-03-13T13:53:48Z</dcterms:created>
  <dcterms:modified xsi:type="dcterms:W3CDTF">2022-07-17T11:52:23Z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