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BOM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580607"/>
            <a:ext cx="10515600" cy="455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Object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1132" y="1890940"/>
            <a:ext cx="69755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143" y="300446"/>
            <a:ext cx="10868297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391886"/>
            <a:ext cx="10489474" cy="57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5949" y="480150"/>
            <a:ext cx="10226669" cy="5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827" y="245018"/>
            <a:ext cx="10802983" cy="641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1" y="480150"/>
            <a:ext cx="10045336" cy="534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7182</TotalTime>
  <Words>4</Words>
  <Application>Microsoft Office PowerPoint</Application>
  <PresentationFormat>Custom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BOM</vt:lpstr>
      <vt:lpstr>Window Object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331</cp:revision>
  <dcterms:created xsi:type="dcterms:W3CDTF">2021-03-13T13:53:48Z</dcterms:created>
  <dcterms:modified xsi:type="dcterms:W3CDTF">2022-08-01T13:08:41Z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