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1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742" y="336458"/>
            <a:ext cx="10515252" cy="609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17" y="522514"/>
            <a:ext cx="10686233" cy="578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2493" y="362585"/>
            <a:ext cx="9606170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3460" y="2531450"/>
            <a:ext cx="10416540" cy="287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797" y="447244"/>
            <a:ext cx="10869523" cy="564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658" y="776129"/>
            <a:ext cx="10624593" cy="570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9475" y="401772"/>
            <a:ext cx="10526022" cy="602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1161" y="414837"/>
            <a:ext cx="9951010" cy="602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996" y="406831"/>
            <a:ext cx="10619695" cy="612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503" y="414836"/>
            <a:ext cx="10833811" cy="55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7144" y="218894"/>
            <a:ext cx="9750708" cy="643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420" y="394857"/>
            <a:ext cx="10593706" cy="550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7269</TotalTime>
  <Words>4</Words>
  <Application>Microsoft Office PowerPoint</Application>
  <PresentationFormat>Custom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330</cp:revision>
  <dcterms:created xsi:type="dcterms:W3CDTF">2021-03-13T13:53:48Z</dcterms:created>
  <dcterms:modified xsi:type="dcterms:W3CDTF">2022-06-24T07:02:04Z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