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310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1" r:id="rId21"/>
    <p:sldId id="312" r:id="rId22"/>
    <p:sldId id="315" r:id="rId23"/>
    <p:sldId id="313" r:id="rId24"/>
    <p:sldId id="314" r:id="rId25"/>
    <p:sldId id="31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61" autoAdjust="0"/>
    <p:restoredTop sz="94660"/>
  </p:normalViewPr>
  <p:slideViewPr>
    <p:cSldViewPr snapToGrid="0">
      <p:cViewPr>
        <p:scale>
          <a:sx n="66" d="100"/>
          <a:sy n="66" d="100"/>
        </p:scale>
        <p:origin x="-882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err="1" smtClean="0">
                <a:solidFill>
                  <a:srgbClr val="0064B5"/>
                </a:solidFill>
              </a:rPr>
              <a:t>Git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And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Github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9 : Open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35768" y="1756230"/>
            <a:ext cx="10043432" cy="326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10: open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3450" y="1565842"/>
            <a:ext cx="10344149" cy="333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11 : Open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2285" y="1764960"/>
            <a:ext cx="9804399" cy="241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12 : Open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0571" y="1506311"/>
            <a:ext cx="10740571" cy="493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13 : Open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9219" y="1259568"/>
            <a:ext cx="10396438" cy="5054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14 :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0560" y="1462767"/>
            <a:ext cx="10516754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15: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84960" y="1825625"/>
            <a:ext cx="942207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16: </a:t>
            </a:r>
            <a:r>
              <a:rPr lang="en-US" dirty="0" err="1" smtClean="0"/>
              <a:t>Github</a:t>
            </a:r>
            <a:r>
              <a:rPr lang="en-US" dirty="0" smtClean="0"/>
              <a:t> Repository 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14286"/>
            <a:ext cx="10515600" cy="4601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 17: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1298" y="1709509"/>
            <a:ext cx="10116016" cy="4415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18: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83447" y="1636938"/>
            <a:ext cx="7976553" cy="477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Step1: installing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25531" y="1462767"/>
            <a:ext cx="9276479" cy="499609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19: </a:t>
            </a:r>
            <a:r>
              <a:rPr lang="en-US" dirty="0" err="1" smtClean="0"/>
              <a:t>Git</a:t>
            </a:r>
            <a:r>
              <a:rPr lang="en-US" dirty="0" smtClean="0"/>
              <a:t> command 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44914"/>
            <a:ext cx="10515600" cy="423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20 : </a:t>
            </a:r>
            <a:r>
              <a:rPr lang="en-US" dirty="0" err="1" smtClean="0"/>
              <a:t>Git</a:t>
            </a:r>
            <a:r>
              <a:rPr lang="en-US" dirty="0" smtClean="0"/>
              <a:t> command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3486" y="1364343"/>
            <a:ext cx="11146971" cy="5210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Authentication: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62743" y="1825625"/>
            <a:ext cx="901337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21 :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6856" y="1549853"/>
            <a:ext cx="10208458" cy="487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Step22:Repeat </a:t>
            </a:r>
            <a:r>
              <a:rPr lang="en-US" smtClean="0"/>
              <a:t>the step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1" y="1656670"/>
            <a:ext cx="10914742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 of Errors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3144" y="1295854"/>
            <a:ext cx="11032456" cy="5308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</a:t>
            </a:r>
            <a:r>
              <a:rPr lang="en-US" dirty="0" err="1" smtClean="0"/>
              <a:t>Github</a:t>
            </a:r>
            <a:r>
              <a:rPr lang="en-US" dirty="0" smtClean="0"/>
              <a:t> account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0914" y="1676853"/>
            <a:ext cx="11016343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7771" y="1491797"/>
            <a:ext cx="10907543" cy="4836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Step4 :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3013" y="1520824"/>
            <a:ext cx="10987444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13932" y="1738540"/>
            <a:ext cx="868345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07886"/>
            <a:ext cx="10515600" cy="5109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7: </a:t>
            </a:r>
            <a:r>
              <a:rPr lang="en-US" dirty="0" err="1" smtClean="0"/>
              <a:t>Github</a:t>
            </a:r>
            <a:r>
              <a:rPr lang="en-US" dirty="0" smtClean="0"/>
              <a:t> Page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14286"/>
            <a:ext cx="10515600" cy="4601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8: Open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9257" y="1669936"/>
            <a:ext cx="10638972" cy="4121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723972" y="3244334"/>
            <a:ext cx="4744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ssh-keygen -t rsa -C "your_email@example.com"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8600</TotalTime>
  <Words>122</Words>
  <Application>Microsoft Office PowerPoint</Application>
  <PresentationFormat>Custom</PresentationFormat>
  <Paragraphs>26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Step1: installing git</vt:lpstr>
      <vt:lpstr>Step 2: Github account </vt:lpstr>
      <vt:lpstr>Step 3: Github account</vt:lpstr>
      <vt:lpstr>Step4 : Github account</vt:lpstr>
      <vt:lpstr>Step 5: Github account</vt:lpstr>
      <vt:lpstr>Step 6: Github account</vt:lpstr>
      <vt:lpstr>Step 7: Github Page</vt:lpstr>
      <vt:lpstr>Step 8: Open Git</vt:lpstr>
      <vt:lpstr>Step 9 : Open Git</vt:lpstr>
      <vt:lpstr>Step 10: open Git</vt:lpstr>
      <vt:lpstr>Step 11 : Open Git</vt:lpstr>
      <vt:lpstr>Step 12 : Open Git</vt:lpstr>
      <vt:lpstr>Step 13 : Open github</vt:lpstr>
      <vt:lpstr>Step 14 : Github</vt:lpstr>
      <vt:lpstr>Step 15: Github</vt:lpstr>
      <vt:lpstr>Step 16: Github Repository </vt:lpstr>
      <vt:lpstr>Step  17: Github repository</vt:lpstr>
      <vt:lpstr>Step 18: Github repository</vt:lpstr>
      <vt:lpstr>Step 19: Git command </vt:lpstr>
      <vt:lpstr>Step 20 : Git command</vt:lpstr>
      <vt:lpstr>Authentication:</vt:lpstr>
      <vt:lpstr>Step 21 : Github repository</vt:lpstr>
      <vt:lpstr>Step22:Repeat the step</vt:lpstr>
      <vt:lpstr>Other type of Errors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503</cp:revision>
  <dcterms:created xsi:type="dcterms:W3CDTF">2021-03-13T13:53:48Z</dcterms:created>
  <dcterms:modified xsi:type="dcterms:W3CDTF">2022-07-24T04:24:45Z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