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6" r:id="rId3"/>
    <p:sldId id="317" r:id="rId4"/>
    <p:sldId id="318" r:id="rId5"/>
    <p:sldId id="302" r:id="rId6"/>
    <p:sldId id="359" r:id="rId7"/>
    <p:sldId id="319" r:id="rId8"/>
    <p:sldId id="370" r:id="rId9"/>
    <p:sldId id="320" r:id="rId10"/>
    <p:sldId id="303" r:id="rId11"/>
    <p:sldId id="304" r:id="rId12"/>
    <p:sldId id="360" r:id="rId13"/>
    <p:sldId id="361" r:id="rId14"/>
    <p:sldId id="307" r:id="rId15"/>
    <p:sldId id="3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HTML, CSS &amp; JavaScript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43050"/>
            <a:ext cx="9652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8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Internal JS </a:t>
            </a:r>
            <a:r>
              <a:rPr lang="en-US" dirty="0" smtClean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 smtClean="0">
                <a:solidFill>
                  <a:schemeClr val="dk1"/>
                </a:solidFill>
              </a:rPr>
              <a:t>Javascript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file should have the ".</a:t>
            </a:r>
            <a:r>
              <a:rPr lang="en-US" dirty="0" err="1" smtClean="0">
                <a:solidFill>
                  <a:schemeClr val="dk1"/>
                </a:solidFill>
              </a:rPr>
              <a:t>js</a:t>
            </a:r>
            <a:r>
              <a:rPr lang="en-US" dirty="0" smtClean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&lt;script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685" y="1825625"/>
            <a:ext cx="10886246" cy="47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Pages Work?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4877" y="1863339"/>
            <a:ext cx="9969546" cy="45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837" y="1948656"/>
            <a:ext cx="7172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JavaScript?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JavaScript </a:t>
            </a:r>
            <a:r>
              <a:rPr lang="en-IN" dirty="0" smtClean="0"/>
              <a:t>make </a:t>
            </a:r>
            <a:r>
              <a:rPr lang="en-IN" dirty="0"/>
              <a:t>web pages interactive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2" y="1500174"/>
            <a:ext cx="996318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Javascript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6487" y="1948656"/>
            <a:ext cx="7439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541" y="1969316"/>
            <a:ext cx="1047039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035" y="1459865"/>
            <a:ext cx="10172387" cy="492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7199</TotalTime>
  <Words>191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Web Application</vt:lpstr>
      <vt:lpstr>How do Web Pages Work?</vt:lpstr>
      <vt:lpstr>History of Javascript</vt:lpstr>
      <vt:lpstr>Slide 5</vt:lpstr>
      <vt:lpstr>WHAT IS JAVASCRIPT</vt:lpstr>
      <vt:lpstr>How Javascript Works</vt:lpstr>
      <vt:lpstr>Javascript Engine</vt:lpstr>
      <vt:lpstr>What Javascript Can do?</vt:lpstr>
      <vt:lpstr>Slide 10</vt:lpstr>
      <vt:lpstr>Slide 11</vt:lpstr>
      <vt:lpstr>features</vt:lpstr>
      <vt:lpstr>understanding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337</cp:revision>
  <dcterms:created xsi:type="dcterms:W3CDTF">2021-03-13T13:53:48Z</dcterms:created>
  <dcterms:modified xsi:type="dcterms:W3CDTF">2022-07-23T18:07:16Z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