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94" r:id="rId14"/>
    <p:sldId id="395" r:id="rId15"/>
    <p:sldId id="396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=""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=""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=""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=""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</a:t>
            </a:r>
            <a:r>
              <a:rPr lang="en-IN" smtClean="0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7272</TotalTime>
  <Words>1706</Words>
  <Application>Microsoft Office PowerPoint</Application>
  <PresentationFormat>Custom</PresentationFormat>
  <Paragraphs>307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338</cp:revision>
  <dcterms:created xsi:type="dcterms:W3CDTF">2021-03-13T13:53:48Z</dcterms:created>
  <dcterms:modified xsi:type="dcterms:W3CDTF">2022-07-24T06:18:17Z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