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1" r:id="rId3"/>
    <p:sldId id="372" r:id="rId4"/>
    <p:sldId id="373" r:id="rId5"/>
    <p:sldId id="374" r:id="rId6"/>
    <p:sldId id="379" r:id="rId7"/>
    <p:sldId id="380" r:id="rId8"/>
    <p:sldId id="381" r:id="rId9"/>
    <p:sldId id="382" r:id="rId10"/>
    <p:sldId id="3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Execution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Context,scoping,closure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3324" y="558528"/>
            <a:ext cx="10173979" cy="5594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Content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4399" y="1917065"/>
            <a:ext cx="10467223" cy="45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1021" y="1799500"/>
            <a:ext cx="105969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6356" y="1854926"/>
            <a:ext cx="9423929" cy="468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11" y="235133"/>
            <a:ext cx="11025052" cy="61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849" y="404949"/>
            <a:ext cx="10343334" cy="570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066" y="297270"/>
            <a:ext cx="10983877" cy="60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8454" y="427899"/>
            <a:ext cx="10372540" cy="575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897" y="375647"/>
            <a:ext cx="10167154" cy="590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7152</TotalTime>
  <Words>6</Words>
  <Application>Microsoft Office PowerPoint</Application>
  <PresentationFormat>Custom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Execution Content</vt:lpstr>
      <vt:lpstr>Execution Stack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323</cp:revision>
  <dcterms:created xsi:type="dcterms:W3CDTF">2021-03-13T13:53:48Z</dcterms:created>
  <dcterms:modified xsi:type="dcterms:W3CDTF">2022-07-17T11:59:44Z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