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407" r:id="rId18"/>
    <p:sldId id="357" r:id="rId19"/>
    <p:sldId id="375" r:id="rId20"/>
    <p:sldId id="404" r:id="rId21"/>
    <p:sldId id="405" r:id="rId22"/>
    <p:sldId id="406" r:id="rId23"/>
    <p:sldId id="376" r:id="rId24"/>
    <p:sldId id="3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7200</TotalTime>
  <Words>1306</Words>
  <Application>Microsoft Office PowerPoint</Application>
  <PresentationFormat>Custom</PresentationFormat>
  <Paragraphs>238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Continue and break statement</vt:lpstr>
      <vt:lpstr>Slide 18</vt:lpstr>
      <vt:lpstr>Slide 19</vt:lpstr>
      <vt:lpstr>What is object</vt:lpstr>
      <vt:lpstr>Time and space complexity</vt:lpstr>
      <vt:lpstr>When to use it?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337</cp:revision>
  <dcterms:created xsi:type="dcterms:W3CDTF">2021-03-13T13:53:48Z</dcterms:created>
  <dcterms:modified xsi:type="dcterms:W3CDTF">2022-07-21T07:42:55Z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