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0" r:id="rId4"/>
    <p:sldId id="292" r:id="rId5"/>
    <p:sldId id="295" r:id="rId6"/>
    <p:sldId id="297" r:id="rId7"/>
    <p:sldId id="294" r:id="rId8"/>
    <p:sldId id="308" r:id="rId9"/>
    <p:sldId id="309" r:id="rId10"/>
    <p:sldId id="298" r:id="rId11"/>
    <p:sldId id="310" r:id="rId12"/>
    <p:sldId id="311" r:id="rId13"/>
    <p:sldId id="312" r:id="rId14"/>
    <p:sldId id="313" r:id="rId15"/>
    <p:sldId id="314" r:id="rId16"/>
    <p:sldId id="315" r:id="rId17"/>
    <p:sldId id="392" r:id="rId18"/>
    <p:sldId id="3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010569"/>
            <a:ext cx="3771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THAT CONSISTS OF NODES IN A PARENT/CHILD RELATIONSHIP.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are non-linear ( many different path).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 LINKEDIN FRIENDS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2129631"/>
            <a:ext cx="53625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580606"/>
            <a:ext cx="8569233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xmlns="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7152</TotalTime>
  <Words>310</Words>
  <Application>Microsoft Office PowerPoint</Application>
  <PresentationFormat>Custom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TREE DATA STRUCTURE</vt:lpstr>
      <vt:lpstr>DESCRIPTION</vt:lpstr>
      <vt:lpstr>REAL TIME EXAMPLE LINKEDIN FRIENDS</vt:lpstr>
      <vt:lpstr>FILE SYSTEM</vt:lpstr>
      <vt:lpstr>Slide 6</vt:lpstr>
      <vt:lpstr>HTML DOM</vt:lpstr>
      <vt:lpstr>Slide 8</vt:lpstr>
      <vt:lpstr>Slide 9</vt:lpstr>
      <vt:lpstr>Slide 10</vt:lpstr>
      <vt:lpstr>Style and class</vt:lpstr>
      <vt:lpstr>Events</vt:lpstr>
      <vt:lpstr>Events</vt:lpstr>
      <vt:lpstr>Events</vt:lpstr>
      <vt:lpstr>Events</vt:lpstr>
      <vt:lpstr>Events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325</cp:revision>
  <dcterms:created xsi:type="dcterms:W3CDTF">2021-03-13T13:53:48Z</dcterms:created>
  <dcterms:modified xsi:type="dcterms:W3CDTF">2022-07-21T07:45:59Z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