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670" y="1463040"/>
            <a:ext cx="10681335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5" y="1593668"/>
            <a:ext cx="10894422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283" y="1715974"/>
            <a:ext cx="10213523" cy="481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331" y="1616618"/>
            <a:ext cx="10607040" cy="49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493" y="1849869"/>
            <a:ext cx="3592696" cy="43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821" y="1972491"/>
            <a:ext cx="6184174" cy="37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655" y="1632857"/>
            <a:ext cx="10588408" cy="471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152" y="1642745"/>
            <a:ext cx="11110922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155" y="1873272"/>
            <a:ext cx="10362656" cy="456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096294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7185</TotalTime>
  <Words>30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Default Function</vt:lpstr>
      <vt:lpstr>Function Value Vs Function Reference</vt:lpstr>
      <vt:lpstr>First-class VS Higher-order-function</vt:lpstr>
      <vt:lpstr>Function Callback</vt:lpstr>
      <vt:lpstr>Function Returning</vt:lpstr>
      <vt:lpstr>Bind, Call, Apply Method</vt:lpstr>
      <vt:lpstr>Bind, Call, Apply</vt:lpstr>
      <vt:lpstr>IIFE</vt:lpstr>
      <vt:lpstr>Closures</vt:lpstr>
      <vt:lpstr>Closures</vt:lpstr>
      <vt:lpstr>Closure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337</cp:revision>
  <dcterms:created xsi:type="dcterms:W3CDTF">2021-03-13T13:53:48Z</dcterms:created>
  <dcterms:modified xsi:type="dcterms:W3CDTF">2022-07-22T07:18:18Z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