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23" r:id="rId5"/>
    <p:sldId id="399" r:id="rId6"/>
    <p:sldId id="392" r:id="rId7"/>
    <p:sldId id="393" r:id="rId8"/>
    <p:sldId id="424" r:id="rId9"/>
    <p:sldId id="4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preventDefault</a:t>
            </a:r>
            <a:r>
              <a:rPr lang="en-US" dirty="0" smtClean="0"/>
              <a:t>() and </a:t>
            </a:r>
            <a:r>
              <a:rPr lang="en-US" dirty="0" err="1" smtClean="0"/>
              <a:t>stopPropagation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5525" y="2299063"/>
            <a:ext cx="760095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7420</TotalTime>
  <Words>21</Words>
  <Application>Microsoft Office PowerPoint</Application>
  <PresentationFormat>Custom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Event Listener</vt:lpstr>
      <vt:lpstr>Event Listener</vt:lpstr>
      <vt:lpstr>Remove Event Listener</vt:lpstr>
      <vt:lpstr>Bubbling and Capturing</vt:lpstr>
      <vt:lpstr>Slide 6</vt:lpstr>
      <vt:lpstr>Slide 7</vt:lpstr>
      <vt:lpstr>Event Bubbling Example</vt:lpstr>
      <vt:lpstr>Difference between preventDefault() and stopPropagation()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381</cp:revision>
  <dcterms:created xsi:type="dcterms:W3CDTF">2021-03-13T13:53:48Z</dcterms:created>
  <dcterms:modified xsi:type="dcterms:W3CDTF">2022-08-11T05:46:31Z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