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407" r:id="rId19"/>
    <p:sldId id="408" r:id="rId20"/>
    <p:sldId id="415" r:id="rId21"/>
    <p:sldId id="409" r:id="rId22"/>
    <p:sldId id="410" r:id="rId23"/>
    <p:sldId id="411" r:id="rId24"/>
    <p:sldId id="412" r:id="rId25"/>
    <p:sldId id="413" r:id="rId26"/>
    <p:sldId id="414" r:id="rId27"/>
    <p:sldId id="416" r:id="rId28"/>
    <p:sldId id="375" r:id="rId29"/>
    <p:sldId id="404" r:id="rId30"/>
    <p:sldId id="405" r:id="rId31"/>
    <p:sldId id="406" r:id="rId32"/>
    <p:sldId id="376" r:id="rId33"/>
    <p:sldId id="3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15" y="4558938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518" y="852383"/>
            <a:ext cx="592743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85927"/>
            <a:ext cx="923931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938" y="1708060"/>
            <a:ext cx="788996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571612"/>
            <a:ext cx="89535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520711"/>
            <a:ext cx="7458891" cy="50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636" y="1581672"/>
            <a:ext cx="8565833" cy="470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193" y="1384664"/>
            <a:ext cx="10339116" cy="52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119" y="1817755"/>
            <a:ext cx="902697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551736"/>
            <a:ext cx="9535886" cy="484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Map,Filter,Reduce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189" y="1525180"/>
            <a:ext cx="10216119" cy="50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670844"/>
            <a:ext cx="872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xmlns="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5986"/>
            <a:ext cx="9652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9"/>
            <a:ext cx="9652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6203"/>
            <a:ext cx="9652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950" y="2037557"/>
            <a:ext cx="9639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648"/>
            <a:ext cx="9652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7223</TotalTime>
  <Words>1324</Words>
  <Application>Microsoft Office PowerPoint</Application>
  <PresentationFormat>Custom</PresentationFormat>
  <Paragraphs>247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Continue and break statement</vt:lpstr>
      <vt:lpstr>While Loop</vt:lpstr>
      <vt:lpstr>Do While Loop </vt:lpstr>
      <vt:lpstr>Other Loops</vt:lpstr>
      <vt:lpstr>Other Loops</vt:lpstr>
      <vt:lpstr>Other Loops</vt:lpstr>
      <vt:lpstr>Other Loops</vt:lpstr>
      <vt:lpstr>Other Loops</vt:lpstr>
      <vt:lpstr>Other Loops</vt:lpstr>
      <vt:lpstr>Map,Filter,Reduce</vt:lpstr>
      <vt:lpstr>Slide 28</vt:lpstr>
      <vt:lpstr>What is object</vt:lpstr>
      <vt:lpstr>Time and space complexity</vt:lpstr>
      <vt:lpstr>When to use it?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346</cp:revision>
  <dcterms:created xsi:type="dcterms:W3CDTF">2021-03-13T13:53:48Z</dcterms:created>
  <dcterms:modified xsi:type="dcterms:W3CDTF">2022-07-24T08:06:56Z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