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4" r:id="rId3"/>
    <p:sldId id="390" r:id="rId4"/>
    <p:sldId id="421" r:id="rId5"/>
    <p:sldId id="422" r:id="rId6"/>
    <p:sldId id="44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– Text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8723</TotalTime>
  <Words>15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CSS Property – Text overflow</vt:lpstr>
      <vt:lpstr>Flex box and grid</vt:lpstr>
      <vt:lpstr>flexbox</vt:lpstr>
      <vt:lpstr>FlexBoX</vt:lpstr>
      <vt:lpstr>Flexbox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447</cp:revision>
  <dcterms:created xsi:type="dcterms:W3CDTF">2021-03-13T13:53:48Z</dcterms:created>
  <dcterms:modified xsi:type="dcterms:W3CDTF">2022-07-07T06:28:22Z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