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9" r:id="rId2"/>
    <p:sldId id="418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5617029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-Behind the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scence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Hositing</a:t>
            </a:r>
            <a:r>
              <a:rPr lang="en-US" dirty="0" smtClean="0"/>
              <a:t> Practice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2399425"/>
            <a:ext cx="9652000" cy="32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keyword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35000" y="2166144"/>
            <a:ext cx="9601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keyword practice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73300" y="2299494"/>
            <a:ext cx="63246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keyword in normal function and  arrow function</a:t>
            </a:r>
            <a:endParaRPr lang="en-US" dirty="0"/>
          </a:p>
        </p:txBody>
      </p:sp>
      <p:pic>
        <p:nvPicPr>
          <p:cNvPr id="41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5043" y="1554480"/>
            <a:ext cx="3905250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5689" y="1698171"/>
            <a:ext cx="4191000" cy="428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strict mode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is a loosely typed (dynamic) scripting </a:t>
            </a:r>
            <a:r>
              <a:rPr lang="en-US" dirty="0" smtClean="0"/>
              <a:t>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allows strictness of code using "use strict" with ECMAScript 5 or later.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Write </a:t>
            </a:r>
            <a:r>
              <a:rPr lang="en-US" dirty="0"/>
              <a:t>"use strict" at the top of JavaScript code or in a function</a:t>
            </a:r>
            <a:endParaRPr lang="en-IN" u="sng" dirty="0"/>
          </a:p>
        </p:txBody>
      </p:sp>
      <p:sp>
        <p:nvSpPr>
          <p:cNvPr id="21" name="Rectangle 20"/>
          <p:cNvSpPr/>
          <p:nvPr/>
        </p:nvSpPr>
        <p:spPr>
          <a:xfrm>
            <a:off x="859148" y="2155371"/>
            <a:ext cx="5228143" cy="408867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"use strict</a:t>
            </a:r>
            <a:r>
              <a:rPr lang="en-US" sz="1500" dirty="0" smtClean="0">
                <a:solidFill>
                  <a:schemeClr val="tx1"/>
                </a:solidFill>
              </a:rPr>
              <a:t>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1; // valid in strict mode</a:t>
            </a:r>
          </a:p>
          <a:p>
            <a:r>
              <a:rPr lang="en-US" sz="1500" dirty="0">
                <a:solidFill>
                  <a:schemeClr val="tx1"/>
                </a:solidFill>
              </a:rPr>
              <a:t>y = 1; // invalid in strict mode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3804" y="1761989"/>
            <a:ext cx="49720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1046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Chain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73112" y="2309019"/>
            <a:ext cx="93249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Scope</a:t>
            </a:r>
            <a:endParaRPr lang="en-US" dirty="0"/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149" y="1800338"/>
            <a:ext cx="10437222" cy="435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Chain</a:t>
            </a:r>
            <a:endParaRPr lang="en-US" dirty="0"/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6752" y="1523704"/>
            <a:ext cx="10259922" cy="490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Chain Vs Call Stack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7443" y="1594871"/>
            <a:ext cx="10584180" cy="476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Practice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3538" y="1892890"/>
            <a:ext cx="99726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58900" y="2066131"/>
            <a:ext cx="81534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TDZ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528" y="2199595"/>
            <a:ext cx="79819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7697</TotalTime>
  <Words>101</Words>
  <Application>Microsoft Office PowerPoint</Application>
  <PresentationFormat>Custom</PresentationFormat>
  <Paragraphs>20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Opulent</vt:lpstr>
      <vt:lpstr>Slide 1</vt:lpstr>
      <vt:lpstr>Slide 2</vt:lpstr>
      <vt:lpstr>Scope Chain</vt:lpstr>
      <vt:lpstr>Types of Scope</vt:lpstr>
      <vt:lpstr>Scope Chain</vt:lpstr>
      <vt:lpstr>Scope Chain Vs Call Stack</vt:lpstr>
      <vt:lpstr>Scope Practice</vt:lpstr>
      <vt:lpstr>Hoisting</vt:lpstr>
      <vt:lpstr>TDZ</vt:lpstr>
      <vt:lpstr>Hositing Practice</vt:lpstr>
      <vt:lpstr>This keyword</vt:lpstr>
      <vt:lpstr>this keyword practice</vt:lpstr>
      <vt:lpstr>This keyword in normal function and  arrow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394</cp:revision>
  <dcterms:created xsi:type="dcterms:W3CDTF">2021-03-13T13:53:48Z</dcterms:created>
  <dcterms:modified xsi:type="dcterms:W3CDTF">2022-08-25T17:43:38Z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