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8" r:id="rId3"/>
    <p:sldId id="309" r:id="rId4"/>
    <p:sldId id="31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01691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90950" y="2439987"/>
            <a:ext cx="46101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33800" y="2420937"/>
            <a:ext cx="47244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8976" y="1600200"/>
            <a:ext cx="1045404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Ways of Implementing  Prototypal Inheritance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5448" y="1604395"/>
            <a:ext cx="9984105" cy="44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67087" y="2759075"/>
            <a:ext cx="54578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6055" y="1701800"/>
            <a:ext cx="103917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Prototypal Inheritance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00362" y="2406650"/>
            <a:ext cx="63912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19" y="1528468"/>
            <a:ext cx="11149149" cy="53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511" y="1860618"/>
            <a:ext cx="10743112" cy="472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Object.create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90837" y="2439987"/>
            <a:ext cx="6410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38462" y="2535237"/>
            <a:ext cx="63150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741" y="2001043"/>
            <a:ext cx="10232436" cy="438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829865"/>
            <a:ext cx="5460274" cy="437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9017" y="1530509"/>
            <a:ext cx="10669360" cy="492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Primitive </a:t>
            </a:r>
            <a:r>
              <a:rPr lang="en-IN" dirty="0" err="1" smtClean="0"/>
              <a:t>vs</a:t>
            </a:r>
            <a:r>
              <a:rPr lang="en-IN" dirty="0" smtClean="0"/>
              <a:t> Reference 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1436913"/>
            <a:ext cx="10789920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copy of Array and Object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3577" y="1877877"/>
            <a:ext cx="438944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6641" y="2099991"/>
            <a:ext cx="5959929" cy="417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798093"/>
            <a:ext cx="10972800" cy="43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1562" y="1949450"/>
            <a:ext cx="10048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of 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14662" y="2420937"/>
            <a:ext cx="61626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86175" y="2420937"/>
            <a:ext cx="48196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67125" y="2430462"/>
            <a:ext cx="48577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7335</TotalTime>
  <Words>62</Words>
  <Application>Microsoft Office PowerPoint</Application>
  <PresentationFormat>Custom</PresentationFormat>
  <Paragraphs>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Slide 1</vt:lpstr>
      <vt:lpstr>Datatypes:</vt:lpstr>
      <vt:lpstr>Primitive vs Reference Types</vt:lpstr>
      <vt:lpstr>Deep copy of Array and Object</vt:lpstr>
      <vt:lpstr>Object Oriented Programming</vt:lpstr>
      <vt:lpstr>Classes And Instances</vt:lpstr>
      <vt:lpstr>Fundamental of OOPS</vt:lpstr>
      <vt:lpstr>Abstraction</vt:lpstr>
      <vt:lpstr>Encapsulation</vt:lpstr>
      <vt:lpstr>Inheritance</vt:lpstr>
      <vt:lpstr>Polymorphism</vt:lpstr>
      <vt:lpstr>OOPS in Javascript</vt:lpstr>
      <vt:lpstr>3 Ways of Implementing  Prototypal Inheritance in Javascript</vt:lpstr>
      <vt:lpstr>Constructor Function</vt:lpstr>
      <vt:lpstr>Prototypes</vt:lpstr>
      <vt:lpstr>How Prototypal Inheritance</vt:lpstr>
      <vt:lpstr>Prototype Chain</vt:lpstr>
      <vt:lpstr>Prototypal  Inheritance on Built in Objects</vt:lpstr>
      <vt:lpstr>How Object.create Works</vt:lpstr>
      <vt:lpstr>Inheritance in Object.create</vt:lpstr>
      <vt:lpstr>Inheritance – Object.create</vt:lpstr>
      <vt:lpstr>Chaining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361</cp:revision>
  <dcterms:created xsi:type="dcterms:W3CDTF">2021-03-13T13:53:48Z</dcterms:created>
  <dcterms:modified xsi:type="dcterms:W3CDTF">2022-08-25T17:33:06Z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