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1" r:id="rId3"/>
    <p:sldId id="30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3225" y="2168525"/>
            <a:ext cx="63055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44687"/>
            <a:ext cx="10668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728" y="1595438"/>
            <a:ext cx="98774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9389" y="1600200"/>
            <a:ext cx="57332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44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616" y="1790565"/>
            <a:ext cx="101060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493" y="1849869"/>
            <a:ext cx="3592696" cy="43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821" y="1972491"/>
            <a:ext cx="6184174" cy="37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644" y="1925138"/>
            <a:ext cx="10086975" cy="431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589" y="1672046"/>
            <a:ext cx="10515600" cy="437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05150" y="2597150"/>
            <a:ext cx="59817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57275" y="2049462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7190</TotalTime>
  <Words>37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Slide 1</vt:lpstr>
      <vt:lpstr>Function Declaration</vt:lpstr>
      <vt:lpstr>Function Expression</vt:lpstr>
      <vt:lpstr>Default Function</vt:lpstr>
      <vt:lpstr>Function Value Vs Function Reference</vt:lpstr>
      <vt:lpstr>First-class VS Higher-order-function</vt:lpstr>
      <vt:lpstr>Function Callback</vt:lpstr>
      <vt:lpstr>Function Returning</vt:lpstr>
      <vt:lpstr>Bind, Call, Apply Method</vt:lpstr>
      <vt:lpstr>Bind, Call, Apply</vt:lpstr>
      <vt:lpstr>IIFE</vt:lpstr>
      <vt:lpstr>Closures</vt:lpstr>
      <vt:lpstr>Closures</vt:lpstr>
      <vt:lpstr>Closure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350</cp:revision>
  <dcterms:created xsi:type="dcterms:W3CDTF">2021-03-13T13:53:48Z</dcterms:created>
  <dcterms:modified xsi:type="dcterms:W3CDTF">2022-08-25T17:35:40Z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