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Axios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57362" y="1887537"/>
            <a:ext cx="86772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with dynamic </a:t>
            </a:r>
            <a:r>
              <a:rPr lang="en-IN" dirty="0" err="1" smtClean="0"/>
              <a:t>params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70" y="1807573"/>
            <a:ext cx="10842170" cy="448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 with body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489166"/>
            <a:ext cx="10959737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05794"/>
            <a:ext cx="100845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Patch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632857"/>
            <a:ext cx="10672353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7327</TotalTime>
  <Words>16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Slide 1</vt:lpstr>
      <vt:lpstr>Get Method</vt:lpstr>
      <vt:lpstr>Get Method with dynamic params</vt:lpstr>
      <vt:lpstr>Post Method with body</vt:lpstr>
      <vt:lpstr>Delete Method</vt:lpstr>
      <vt:lpstr>Patch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2022-08-25T17:36:24Z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