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4" r:id="rId3"/>
    <p:sldId id="415" r:id="rId4"/>
    <p:sldId id="416" r:id="rId5"/>
    <p:sldId id="417" r:id="rId6"/>
    <p:sldId id="41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only-child() - only that particular child only (only one child)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096" y="2299607"/>
            <a:ext cx="1990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1532" y="2198461"/>
            <a:ext cx="2000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2687" y="1747158"/>
            <a:ext cx="3657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only-of-type()- only that particular tag one time is there but other tag we can have 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483" y="2082164"/>
            <a:ext cx="3747271" cy="178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42" y="1796597"/>
            <a:ext cx="71913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2939" y="2592614"/>
            <a:ext cx="4459061" cy="34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first-of-type()-it will select first element with or without parent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977" y="1971948"/>
            <a:ext cx="4100920" cy="138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843" y="1568904"/>
            <a:ext cx="4515757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1186" y="2013857"/>
            <a:ext cx="2667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last-of-type()-it will select last element with or without parent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8429" y="2320472"/>
            <a:ext cx="198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3514" y="1572532"/>
            <a:ext cx="3810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empty – any empty tag without content without white space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767" y="2331357"/>
            <a:ext cx="3133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8288" y="3068184"/>
            <a:ext cx="27146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not()- excepting that </a:t>
            </a:r>
            <a:r>
              <a:rPr lang="en-US" dirty="0" err="1" smtClean="0"/>
              <a:t>paritcular</a:t>
            </a:r>
            <a:r>
              <a:rPr lang="en-US" dirty="0" smtClean="0"/>
              <a:t> element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535" y="1679574"/>
            <a:ext cx="4447722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682" y="2567215"/>
            <a:ext cx="1276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</a:t>
            </a:r>
            <a:r>
              <a:rPr lang="en-US" dirty="0" err="1" smtClean="0"/>
              <a:t>lang</a:t>
            </a:r>
            <a:r>
              <a:rPr lang="en-US" dirty="0" smtClean="0"/>
              <a:t>()-targeting particular language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071" y="2274751"/>
            <a:ext cx="5734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PseudoClass:first</a:t>
            </a:r>
            <a:r>
              <a:rPr lang="en-US" dirty="0" smtClean="0"/>
              <a:t>-child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052" y="2201885"/>
            <a:ext cx="11298828" cy="351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PseudoClass:last</a:t>
            </a:r>
            <a:r>
              <a:rPr lang="en-US" dirty="0" smtClean="0"/>
              <a:t>-child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48274"/>
            <a:ext cx="12020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-child()-to target element in sequence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715" y="1717198"/>
            <a:ext cx="6183086" cy="25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4493" y="1751921"/>
            <a:ext cx="5307874" cy="250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943" y="4611189"/>
            <a:ext cx="4708344" cy="188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472" y="4908176"/>
            <a:ext cx="3848828" cy="12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21685" y="5060640"/>
            <a:ext cx="285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-last-child()-to target element from last in sequence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549" y="2070191"/>
            <a:ext cx="4158480" cy="13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8366" y="1943371"/>
            <a:ext cx="3949065" cy="15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any type but it will concentrate on particular element </a:t>
            </a:r>
            <a:r>
              <a:rPr lang="en-US" dirty="0" smtClean="0"/>
              <a:t>without parent as well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082" y="1738539"/>
            <a:ext cx="4575175" cy="494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7600" y="2002971"/>
            <a:ext cx="5384800" cy="452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without child as well it will target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693" y="2390367"/>
            <a:ext cx="3238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58" y="2463665"/>
            <a:ext cx="3067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6795" y="4501697"/>
            <a:ext cx="13049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69288" y="4134303"/>
            <a:ext cx="13430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nth-last-of-type() – without child as well it will target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954" y="2152605"/>
            <a:ext cx="2876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8898" y="2058899"/>
            <a:ext cx="34385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7468" y="3814536"/>
            <a:ext cx="15049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76570" y="3510870"/>
            <a:ext cx="12477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8542</TotalTime>
  <Words>152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Pseudo Classes</vt:lpstr>
      <vt:lpstr>PseudoClass:first-child</vt:lpstr>
      <vt:lpstr>PseudoClass:last-child</vt:lpstr>
      <vt:lpstr>PseudoClass:nth-child()-to target element in sequence</vt:lpstr>
      <vt:lpstr>PseudoClass:nth-last-child()-to target element from last in sequence</vt:lpstr>
      <vt:lpstr>PseudoClass: nth-of-type() – any type but it will concentrate on particular element without parent as well</vt:lpstr>
      <vt:lpstr>PseudoClass: nth-of-type() – without child as well it will target</vt:lpstr>
      <vt:lpstr>PseudoClass: nth-last-of-type() – without child as well it will target</vt:lpstr>
      <vt:lpstr>PseudoClass: only-child() - only that particular child only (only one child)</vt:lpstr>
      <vt:lpstr>PseudoClass: only-of-type()- only that particular tag one time is there but other tag we can have it</vt:lpstr>
      <vt:lpstr>PseudoClass: first-of-type()-it will select first element with or without parent</vt:lpstr>
      <vt:lpstr>PseudoClass: last-of-type()-it will select last element with or without parent</vt:lpstr>
      <vt:lpstr>PseudoClass: empty – any empty tag without content without white space</vt:lpstr>
      <vt:lpstr>PseudoClass: not()- excepting that paritcular element</vt:lpstr>
      <vt:lpstr>PseudoClass: lang()-targeting particular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462</cp:revision>
  <dcterms:created xsi:type="dcterms:W3CDTF">2021-03-13T13:53:48Z</dcterms:created>
  <dcterms:modified xsi:type="dcterms:W3CDTF">2022-07-19T06:23:04Z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