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4" r:id="rId3"/>
    <p:sldId id="389" r:id="rId4"/>
    <p:sldId id="390" r:id="rId5"/>
    <p:sldId id="421" r:id="rId6"/>
    <p:sldId id="422" r:id="rId7"/>
    <p:sldId id="423" r:id="rId8"/>
    <p:sldId id="424" r:id="rId9"/>
    <p:sldId id="391" r:id="rId10"/>
    <p:sldId id="392" r:id="rId11"/>
    <p:sldId id="425" r:id="rId12"/>
    <p:sldId id="42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– Text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CSS – Position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939131"/>
            <a:ext cx="6858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8452</TotalTime>
  <Words>29</Words>
  <Application>Microsoft Office PowerPoint</Application>
  <PresentationFormat>Custom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CSS Property – Text overflow</vt:lpstr>
      <vt:lpstr>CSS – Position </vt:lpstr>
      <vt:lpstr>Flex box and grid</vt:lpstr>
      <vt:lpstr>flexbox</vt:lpstr>
      <vt:lpstr>FlexBoX</vt:lpstr>
      <vt:lpstr>Grid</vt:lpstr>
      <vt:lpstr>Grid</vt:lpstr>
      <vt:lpstr>Box sizing – without border box</vt:lpstr>
      <vt:lpstr>Box sizing – border-box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432</cp:revision>
  <dcterms:created xsi:type="dcterms:W3CDTF">2021-03-13T13:53:48Z</dcterms:created>
  <dcterms:modified xsi:type="dcterms:W3CDTF">2022-07-02T15:30:48Z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