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4" y="1899013"/>
            <a:ext cx="9067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640" y="274320"/>
            <a:ext cx="10997245" cy="610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662" y="1854927"/>
            <a:ext cx="9105900" cy="410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258" y="679269"/>
            <a:ext cx="11930742" cy="591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7131</TotalTime>
  <Words>6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Question</vt:lpstr>
      <vt:lpstr>Slide 3</vt:lpstr>
      <vt:lpstr>QUESTION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293</cp:revision>
  <dcterms:created xsi:type="dcterms:W3CDTF">2021-03-13T13:53:48Z</dcterms:created>
  <dcterms:modified xsi:type="dcterms:W3CDTF">2022-06-18T05:29:33Z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