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3" r:id="rId5"/>
    <p:sldId id="294" r:id="rId6"/>
    <p:sldId id="292" r:id="rId7"/>
    <p:sldId id="295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60" y="261258"/>
            <a:ext cx="10672354" cy="591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702" y="378823"/>
            <a:ext cx="10933611" cy="5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085" y="418010"/>
            <a:ext cx="10071463" cy="4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7" y="404949"/>
            <a:ext cx="11103428" cy="615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300446"/>
            <a:ext cx="10593977" cy="59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418011"/>
            <a:ext cx="10789920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48" y="404949"/>
            <a:ext cx="11277600" cy="535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211" y="313509"/>
            <a:ext cx="10593977" cy="296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1" y="431074"/>
            <a:ext cx="10998925" cy="559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7210</TotalTime>
  <Words>4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298</cp:revision>
  <dcterms:created xsi:type="dcterms:W3CDTF">2021-03-13T13:53:48Z</dcterms:created>
  <dcterms:modified xsi:type="dcterms:W3CDTF">2022-06-19T16:18:40Z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