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11" r:id="rId3"/>
    <p:sldId id="413" r:id="rId4"/>
    <p:sldId id="417" r:id="rId5"/>
    <p:sldId id="418" r:id="rId6"/>
    <p:sldId id="419" r:id="rId7"/>
    <p:sldId id="420" r:id="rId8"/>
    <p:sldId id="421" r:id="rId9"/>
    <p:sldId id="422" r:id="rId10"/>
    <p:sldId id="429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384" r:id="rId19"/>
    <p:sldId id="376" r:id="rId20"/>
    <p:sldId id="385" r:id="rId21"/>
    <p:sldId id="386" r:id="rId22"/>
    <p:sldId id="387" r:id="rId23"/>
    <p:sldId id="388" r:id="rId24"/>
    <p:sldId id="428" r:id="rId25"/>
    <p:sldId id="389" r:id="rId26"/>
    <p:sldId id="432" r:id="rId27"/>
    <p:sldId id="452" r:id="rId28"/>
    <p:sldId id="423" r:id="rId29"/>
    <p:sldId id="424" r:id="rId30"/>
    <p:sldId id="425" r:id="rId31"/>
    <p:sldId id="440" r:id="rId32"/>
    <p:sldId id="441" r:id="rId33"/>
    <p:sldId id="442" r:id="rId34"/>
    <p:sldId id="426" r:id="rId35"/>
    <p:sldId id="427" r:id="rId36"/>
    <p:sldId id="443" r:id="rId37"/>
    <p:sldId id="430" r:id="rId38"/>
    <p:sldId id="431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–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img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tag,formatting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tag,semantic,list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8328" y="2727143"/>
            <a:ext cx="59150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626" y="1716541"/>
            <a:ext cx="10611123" cy="312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883" y="1857488"/>
            <a:ext cx="6272757" cy="229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8266" y="1541667"/>
            <a:ext cx="8407174" cy="194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7547" y="1782649"/>
            <a:ext cx="6701790" cy="150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6535" y="2161472"/>
            <a:ext cx="6476048" cy="184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5045" y="1847827"/>
            <a:ext cx="8024269" cy="298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4" y="1534182"/>
            <a:ext cx="6126480" cy="314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8883" y="1880213"/>
            <a:ext cx="81724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1120" y="4676367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 elements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25684" y="1777478"/>
            <a:ext cx="520391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9366" cy="4744992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 smtClean="0"/>
              <a:t>HTML Images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&lt;</a:t>
            </a:r>
            <a:r>
              <a:rPr lang="en-US" altLang="ja-JP" dirty="0" err="1" smtClean="0"/>
              <a:t>img</a:t>
            </a:r>
            <a:r>
              <a:rPr lang="en-US" altLang="ja-JP" dirty="0" smtClean="0"/>
              <a:t>&gt; element to define an image.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width and height attributes to define the size of the image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1786" y="1561396"/>
            <a:ext cx="4768487" cy="4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8286" y="1504950"/>
            <a:ext cx="6061165" cy="434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8571" y="1931646"/>
            <a:ext cx="5104583" cy="343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5040" y="862150"/>
            <a:ext cx="5826034" cy="50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7130" y="1899942"/>
            <a:ext cx="3992881" cy="88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1201375"/>
            <a:ext cx="4773249" cy="462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7596" y="1905657"/>
            <a:ext cx="28003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3897" y="1119051"/>
            <a:ext cx="7686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menu</a:t>
            </a:r>
            <a:endParaRPr 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280160"/>
            <a:ext cx="10223183" cy="500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572" y="1932735"/>
            <a:ext cx="5264331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2343" y="553810"/>
            <a:ext cx="5812971" cy="508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72" y="254318"/>
            <a:ext cx="10659291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26374" y="4136821"/>
            <a:ext cx="4102826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4623" y="4376057"/>
            <a:ext cx="5810250" cy="175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774" y="1802673"/>
            <a:ext cx="10744200" cy="461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22" y="1886495"/>
            <a:ext cx="6675120" cy="323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6899" y="1750399"/>
            <a:ext cx="6097227" cy="214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continue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319" y="1672183"/>
            <a:ext cx="7910104" cy="225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2423" y="1872319"/>
            <a:ext cx="6485028" cy="273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5845" y="1823062"/>
            <a:ext cx="8934178" cy="314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8623" y="1819116"/>
            <a:ext cx="7897994" cy="268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2617" y="1741011"/>
            <a:ext cx="7331120" cy="219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2718" y="1953555"/>
            <a:ext cx="7010128" cy="195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775" y="1750423"/>
            <a:ext cx="8391525" cy="351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8831" y="1751760"/>
            <a:ext cx="33432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184" y="4148138"/>
            <a:ext cx="36957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1255" y="1919129"/>
            <a:ext cx="8286071" cy="297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4822" y="2015739"/>
            <a:ext cx="6455772" cy="238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4005" y="2081461"/>
            <a:ext cx="8665572" cy="27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6596" y="2335916"/>
            <a:ext cx="5962923" cy="123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5110" y="1833538"/>
            <a:ext cx="6538913" cy="179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1998" y="1928653"/>
            <a:ext cx="7682185" cy="154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4724" y="2027986"/>
            <a:ext cx="8960167" cy="279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837" y="1926227"/>
            <a:ext cx="8142786" cy="281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5189" y="1729716"/>
            <a:ext cx="7456034" cy="242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086" y="1804988"/>
            <a:ext cx="6910251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7464" y="2011680"/>
            <a:ext cx="7754574" cy="356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4217" y="1867989"/>
            <a:ext cx="7535908" cy="382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834" y="1750424"/>
            <a:ext cx="9170126" cy="392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00496"/>
            <a:ext cx="8327572" cy="372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7331</TotalTime>
  <Words>176</Words>
  <Application>Microsoft Office PowerPoint</Application>
  <PresentationFormat>Custom</PresentationFormat>
  <Paragraphs>57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Image</vt:lpstr>
      <vt:lpstr>Image continue</vt:lpstr>
      <vt:lpstr>Question</vt:lpstr>
      <vt:lpstr>Question</vt:lpstr>
      <vt:lpstr>Question</vt:lpstr>
      <vt:lpstr>Question</vt:lpstr>
      <vt:lpstr>Question</vt:lpstr>
      <vt:lpstr>Question</vt:lpstr>
      <vt:lpstr>Formatting Tags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SEMANTIC ELEMENTS</vt:lpstr>
      <vt:lpstr>Semantic elements</vt:lpstr>
      <vt:lpstr>SECTION</vt:lpstr>
      <vt:lpstr>HEADER</vt:lpstr>
      <vt:lpstr>NAV</vt:lpstr>
      <vt:lpstr>FOOTER</vt:lpstr>
      <vt:lpstr>Sidebar menu</vt:lpstr>
      <vt:lpstr>ASIDE</vt:lpstr>
      <vt:lpstr>Slide 26</vt:lpstr>
      <vt:lpstr>Main tag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Slide 37</vt:lpstr>
      <vt:lpstr>List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325</cp:revision>
  <dcterms:created xsi:type="dcterms:W3CDTF">2021-03-13T13:53:48Z</dcterms:created>
  <dcterms:modified xsi:type="dcterms:W3CDTF">2022-06-20T12:14:32Z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