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0" r:id="rId4"/>
    <p:sldId id="292" r:id="rId5"/>
    <p:sldId id="295" r:id="rId6"/>
    <p:sldId id="297" r:id="rId7"/>
    <p:sldId id="394" r:id="rId8"/>
    <p:sldId id="395" r:id="rId9"/>
    <p:sldId id="396" r:id="rId10"/>
    <p:sldId id="397" r:id="rId11"/>
    <p:sldId id="398" r:id="rId12"/>
    <p:sldId id="294" r:id="rId13"/>
    <p:sldId id="308" r:id="rId14"/>
    <p:sldId id="309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298" r:id="rId23"/>
    <p:sldId id="310" r:id="rId24"/>
    <p:sldId id="311" r:id="rId25"/>
    <p:sldId id="312" r:id="rId26"/>
    <p:sldId id="313" r:id="rId27"/>
    <p:sldId id="314" r:id="rId28"/>
    <p:sldId id="315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21" r:id="rId44"/>
    <p:sldId id="422" r:id="rId45"/>
    <p:sldId id="423" r:id="rId46"/>
    <p:sldId id="399" r:id="rId47"/>
    <p:sldId id="392" r:id="rId48"/>
    <p:sldId id="393" r:id="rId49"/>
    <p:sldId id="42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10" y="287384"/>
            <a:ext cx="11090364" cy="624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378823"/>
            <a:ext cx="10593978" cy="623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:p14="http://schemas.microsoft.com/office/powerpoint/2010/main" xmlns="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getElementById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786435"/>
            <a:ext cx="10280468" cy="453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getElementsByTagName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86593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getElementsByClassName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1825625"/>
            <a:ext cx="1092054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</a:t>
            </a:r>
            <a:r>
              <a:rPr lang="en-IN" dirty="0" err="1" smtClean="0"/>
              <a:t>QuerySelector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825625"/>
            <a:ext cx="106070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Object Collection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513" y="1825625"/>
            <a:ext cx="105025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0050" y="2010569"/>
            <a:ext cx="3771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272" y="1805668"/>
            <a:ext cx="1056172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DOM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10058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onBlur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5375" y="1825625"/>
            <a:ext cx="91412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THAT CONSISTS OF NODES IN A PARENT/CHILD RELATIONSHIP.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 are non-linear ( many different path).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onChange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628" y="1642745"/>
            <a:ext cx="10392869" cy="474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onFocus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531" y="1433739"/>
            <a:ext cx="10672279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onSelect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8" y="1394550"/>
            <a:ext cx="9773137" cy="473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onSubmit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0" y="1606731"/>
            <a:ext cx="10724606" cy="47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onReset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8" y="1825625"/>
            <a:ext cx="96273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onKeyDown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4972" y="1825625"/>
            <a:ext cx="93420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onKeyPress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4502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onKeyUp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436914"/>
            <a:ext cx="10920548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onMouseOver</a:t>
            </a:r>
            <a:r>
              <a:rPr lang="en-IN" dirty="0" smtClean="0"/>
              <a:t> and </a:t>
            </a:r>
            <a:r>
              <a:rPr lang="en-IN" dirty="0" err="1" smtClean="0"/>
              <a:t>onMouseOut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894"/>
            <a:ext cx="10515600" cy="40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onMouseDown</a:t>
            </a:r>
            <a:r>
              <a:rPr lang="en-IN" dirty="0" smtClean="0"/>
              <a:t> and </a:t>
            </a:r>
            <a:r>
              <a:rPr lang="en-IN" dirty="0" err="1" smtClean="0"/>
              <a:t>onMouseUp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9858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 LINKEDIN FRIENDS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12" y="2129631"/>
            <a:ext cx="53625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onDoubleClick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672046"/>
            <a:ext cx="10293531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onLoad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825625"/>
            <a:ext cx="1013677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onError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825625"/>
            <a:ext cx="106723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631" y="1825625"/>
            <a:ext cx="926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7" y="1580606"/>
            <a:ext cx="8569233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15" y="418012"/>
            <a:ext cx="10554789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46" y="531224"/>
            <a:ext cx="10554789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5" y="326571"/>
            <a:ext cx="11194867" cy="613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50" y="712583"/>
            <a:ext cx="11787050" cy="557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7185</TotalTime>
  <Words>353</Words>
  <Application>Microsoft Office PowerPoint</Application>
  <PresentationFormat>Custom</PresentationFormat>
  <Paragraphs>85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TREE DATA STRUCTURE</vt:lpstr>
      <vt:lpstr>DESCRIPTION</vt:lpstr>
      <vt:lpstr>REAL TIME EXAMPLE LINKEDIN FRIENDS</vt:lpstr>
      <vt:lpstr>FILE SYSTEM</vt:lpstr>
      <vt:lpstr>Slide 6</vt:lpstr>
      <vt:lpstr>Slide 7</vt:lpstr>
      <vt:lpstr>Slide 8</vt:lpstr>
      <vt:lpstr>Slide 9</vt:lpstr>
      <vt:lpstr>Slide 10</vt:lpstr>
      <vt:lpstr>Slide 11</vt:lpstr>
      <vt:lpstr>HTML DOM</vt:lpstr>
      <vt:lpstr>Slide 13</vt:lpstr>
      <vt:lpstr>Slide 14</vt:lpstr>
      <vt:lpstr>getElementById</vt:lpstr>
      <vt:lpstr>getElementsByTagName</vt:lpstr>
      <vt:lpstr>getElementsByClassName</vt:lpstr>
      <vt:lpstr>CSS QuerySelector</vt:lpstr>
      <vt:lpstr>Form Object Collection</vt:lpstr>
      <vt:lpstr>ADD DOM</vt:lpstr>
      <vt:lpstr>Remove DOM</vt:lpstr>
      <vt:lpstr>Slide 22</vt:lpstr>
      <vt:lpstr>Style and class</vt:lpstr>
      <vt:lpstr>Events</vt:lpstr>
      <vt:lpstr>Events</vt:lpstr>
      <vt:lpstr>Events</vt:lpstr>
      <vt:lpstr>Events</vt:lpstr>
      <vt:lpstr>Events</vt:lpstr>
      <vt:lpstr>onBlur</vt:lpstr>
      <vt:lpstr>onChange</vt:lpstr>
      <vt:lpstr>onFocus</vt:lpstr>
      <vt:lpstr>onSelect</vt:lpstr>
      <vt:lpstr>onSubmit</vt:lpstr>
      <vt:lpstr>onReset</vt:lpstr>
      <vt:lpstr>onKeyDown</vt:lpstr>
      <vt:lpstr>onKeyPress</vt:lpstr>
      <vt:lpstr>onKeyUp</vt:lpstr>
      <vt:lpstr>onMouseOver and onMouseOut</vt:lpstr>
      <vt:lpstr>onMouseDown and onMouseUp</vt:lpstr>
      <vt:lpstr>onDoubleClick</vt:lpstr>
      <vt:lpstr>onLoad</vt:lpstr>
      <vt:lpstr>onError</vt:lpstr>
      <vt:lpstr>Event Listener</vt:lpstr>
      <vt:lpstr>Event Listener</vt:lpstr>
      <vt:lpstr>Remove Event Listener</vt:lpstr>
      <vt:lpstr>Bubbling and Capturing</vt:lpstr>
      <vt:lpstr>Slide 47</vt:lpstr>
      <vt:lpstr>Slide 48</vt:lpstr>
      <vt:lpstr>Event Bubbling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354</cp:revision>
  <dcterms:created xsi:type="dcterms:W3CDTF">2021-03-13T13:53:48Z</dcterms:created>
  <dcterms:modified xsi:type="dcterms:W3CDTF">2022-07-29T15:08:37Z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