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328" r:id="rId3"/>
    <p:sldId id="329" r:id="rId4"/>
    <p:sldId id="3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</a:t>
            </a:r>
            <a:r>
              <a:rPr lang="en-US" sz="3600" b="1" dirty="0" smtClean="0">
                <a:solidFill>
                  <a:srgbClr val="0064B5"/>
                </a:solidFill>
              </a:rPr>
              <a:t>Arithmetic</a:t>
            </a:r>
            <a:endParaRPr lang="en-US" sz="3600" b="1" dirty="0">
              <a:solidFill>
                <a:srgbClr val="0064B5"/>
              </a:solidFill>
            </a:endParaRP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</a:t>
            </a:r>
            <a:r>
              <a:rPr lang="en-US" sz="1500" b="1" u="sng" dirty="0" smtClean="0">
                <a:solidFill>
                  <a:schemeClr val="tx1"/>
                </a:solidFill>
              </a:rPr>
              <a:t>Operation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</a:t>
            </a:r>
            <a:r>
              <a:rPr lang="en-US" sz="1500" dirty="0" smtClean="0">
                <a:solidFill>
                  <a:schemeClr val="tx1"/>
                </a:solidFill>
              </a:rPr>
              <a:t>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x++; //</a:t>
            </a:r>
            <a:r>
              <a:rPr lang="en-US" sz="1500" dirty="0">
                <a:solidFill>
                  <a:schemeClr val="tx1"/>
                </a:solidFill>
              </a:rPr>
              <a:t>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=""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=""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893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=""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=""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524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7351</TotalTime>
  <Words>469</Words>
  <Application>Microsoft Office PowerPoint</Application>
  <PresentationFormat>Custom</PresentationFormat>
  <Paragraphs>93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347</cp:revision>
  <dcterms:created xsi:type="dcterms:W3CDTF">2021-03-13T13:53:48Z</dcterms:created>
  <dcterms:modified xsi:type="dcterms:W3CDTF">2022-07-26T15:51:21Z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