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70" r:id="rId4"/>
    <p:sldId id="4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58514" y="464457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link(),hover(),active(),visited() – used for anchor tag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10" y="2098494"/>
            <a:ext cx="2628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743" y="1525361"/>
            <a:ext cx="51816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target() – used for anchor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78" y="2125663"/>
            <a:ext cx="5676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674" y="2743200"/>
            <a:ext cx="408418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8520</TotalTime>
  <Words>29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Pseudo Classes</vt:lpstr>
      <vt:lpstr>PseudoClass: link(),hover(),active(),visited() – used for anchor tag</vt:lpstr>
      <vt:lpstr>PseudoClass: target() – used for anchor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460</cp:revision>
  <dcterms:created xsi:type="dcterms:W3CDTF">2021-03-13T13:53:48Z</dcterms:created>
  <dcterms:modified xsi:type="dcterms:W3CDTF">2022-07-15T15:44:06Z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