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8" r:id="rId3"/>
    <p:sldId id="299" r:id="rId4"/>
    <p:sldId id="312" r:id="rId5"/>
    <p:sldId id="310" r:id="rId6"/>
    <p:sldId id="30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04194"/>
            <a:ext cx="91376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5" y="1609725"/>
            <a:ext cx="856036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6389" y="1685109"/>
            <a:ext cx="10829107" cy="45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43" y="2521131"/>
            <a:ext cx="4950823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8286" y="2508069"/>
            <a:ext cx="6611165" cy="377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</TotalTime>
  <Words>12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Arrow function</vt:lpstr>
      <vt:lpstr>Tips for arrow function</vt:lpstr>
      <vt:lpstr>Template String</vt:lpstr>
      <vt:lpstr>Template String</vt:lpstr>
      <vt:lpstr>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347</cp:revision>
  <dcterms:created xsi:type="dcterms:W3CDTF">2021-03-13T13:53:48Z</dcterms:created>
  <dcterms:modified xsi:type="dcterms:W3CDTF">2022-08-20T17:31:04Z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