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0" r:id="rId3"/>
    <p:sldId id="301" r:id="rId4"/>
    <p:sldId id="302" r:id="rId5"/>
    <p:sldId id="303" r:id="rId6"/>
    <p:sldId id="306" r:id="rId7"/>
    <p:sldId id="307" r:id="rId8"/>
    <p:sldId id="308" r:id="rId9"/>
    <p:sldId id="311" r:id="rId10"/>
    <p:sldId id="309" r:id="rId11"/>
    <p:sldId id="304" r:id="rId12"/>
    <p:sldId id="313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in normal function and  arrow function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5689" y="1698171"/>
            <a:ext cx="4191000" cy="4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5043" y="1554480"/>
            <a:ext cx="390525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4" y="1714488"/>
            <a:ext cx="94298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 Parameter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58983"/>
            <a:ext cx="973182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3" y="1714488"/>
            <a:ext cx="990606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62" y="1714488"/>
            <a:ext cx="96203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57364"/>
            <a:ext cx="914406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785926"/>
            <a:ext cx="93345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659912"/>
            <a:ext cx="10829109" cy="13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040" y="2834640"/>
            <a:ext cx="9718766" cy="380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40" y="1990589"/>
            <a:ext cx="6296025" cy="348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73512" y="1674201"/>
            <a:ext cx="48196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7512" y="1651476"/>
            <a:ext cx="9619162" cy="4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1825625"/>
            <a:ext cx="1080298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7395</TotalTime>
  <Words>33</Words>
  <Application>Microsoft Office PowerPoint</Application>
  <PresentationFormat>Custom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classes</vt:lpstr>
      <vt:lpstr>Classes – example </vt:lpstr>
      <vt:lpstr>alternative</vt:lpstr>
      <vt:lpstr>inheritance</vt:lpstr>
      <vt:lpstr>Static Method</vt:lpstr>
      <vt:lpstr>Getter And Setter</vt:lpstr>
      <vt:lpstr>Method overriding</vt:lpstr>
      <vt:lpstr>Method overloading</vt:lpstr>
      <vt:lpstr>This keyword in normal function and  arrow function</vt:lpstr>
      <vt:lpstr>Spread and rest parameter</vt:lpstr>
      <vt:lpstr>Rest And Spread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347</cp:revision>
  <dcterms:created xsi:type="dcterms:W3CDTF">2021-03-13T13:53:48Z</dcterms:created>
  <dcterms:modified xsi:type="dcterms:W3CDTF">2022-08-20T17:30:42Z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