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0" r:id="rId2"/>
    <p:sldId id="407" r:id="rId3"/>
    <p:sldId id="408" r:id="rId4"/>
    <p:sldId id="409" r:id="rId5"/>
    <p:sldId id="413" r:id="rId6"/>
    <p:sldId id="414" r:id="rId7"/>
    <p:sldId id="415" r:id="rId8"/>
    <p:sldId id="416" r:id="rId9"/>
    <p:sldId id="417" r:id="rId10"/>
    <p:sldId id="4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18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  <vt:lpstr>Form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278</cp:revision>
  <dcterms:created xsi:type="dcterms:W3CDTF">2021-03-13T13:53:48Z</dcterms:created>
  <dcterms:modified xsi:type="dcterms:W3CDTF">2022-08-17T18:10:11Z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