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392" r:id="rId3"/>
    <p:sldId id="391" r:id="rId4"/>
    <p:sldId id="435" r:id="rId5"/>
    <p:sldId id="438" r:id="rId6"/>
    <p:sldId id="433" r:id="rId7"/>
    <p:sldId id="434" r:id="rId8"/>
    <p:sldId id="431" r:id="rId9"/>
    <p:sldId id="43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2022/7/8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CSS - Training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Box sizing – border-box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93062" y="1867989"/>
            <a:ext cx="3060927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64330" y="1541417"/>
            <a:ext cx="5956663" cy="4428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Box sizing – without border box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66367" y="2060916"/>
            <a:ext cx="3666444" cy="3947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68561" y="1528354"/>
            <a:ext cx="5290729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33474" y="1916679"/>
            <a:ext cx="10022205" cy="3648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Position - static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0855" y="1847443"/>
            <a:ext cx="4429125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775960" y="1864254"/>
            <a:ext cx="5990985" cy="4326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Position:sticky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2157198"/>
            <a:ext cx="10515600" cy="368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Position:fixed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2019296"/>
            <a:ext cx="10515600" cy="3963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Position:absolute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15105" y="1767001"/>
            <a:ext cx="7610475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Position absolute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0104" y="1917065"/>
            <a:ext cx="5298739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7555" y="1515291"/>
            <a:ext cx="4389120" cy="3971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8613</TotalTime>
  <Words>23</Words>
  <Application>Microsoft Office PowerPoint</Application>
  <PresentationFormat>Custom</PresentationFormat>
  <Paragraphs>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Box sizing – border-box</vt:lpstr>
      <vt:lpstr>Box sizing – without border box</vt:lpstr>
      <vt:lpstr>Position</vt:lpstr>
      <vt:lpstr>Default Position - static</vt:lpstr>
      <vt:lpstr>Position:sticky</vt:lpstr>
      <vt:lpstr>Position:fixed</vt:lpstr>
      <vt:lpstr>Position:absolute</vt:lpstr>
      <vt:lpstr>Position absolute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458</cp:revision>
  <dcterms:created xsi:type="dcterms:W3CDTF">2021-03-13T13:53:48Z</dcterms:created>
  <dcterms:modified xsi:type="dcterms:W3CDTF">2022-07-08T13:05:30Z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