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980" y="1509486"/>
            <a:ext cx="10268563" cy="534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4585" y="1335314"/>
            <a:ext cx="9755358" cy="515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Steps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7057" y="1664266"/>
            <a:ext cx="9967686" cy="459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Flows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4303" y="1781288"/>
            <a:ext cx="8812439" cy="438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4175" y="1996281"/>
            <a:ext cx="63436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3082" y="2007621"/>
            <a:ext cx="8388804" cy="382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558" y="1724025"/>
            <a:ext cx="585825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Repository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7025" y="2058194"/>
            <a:ext cx="6457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4058" y="1596571"/>
            <a:ext cx="8063484" cy="484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1460" y="1636939"/>
            <a:ext cx="7134311" cy="501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 workflow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0565" y="1465944"/>
            <a:ext cx="7434178" cy="502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314" y="2162628"/>
            <a:ext cx="8665028" cy="373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8540</TotalTime>
  <Words>33</Words>
  <Application>Microsoft Office PowerPoint</Application>
  <PresentationFormat>Custom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Version control system</vt:lpstr>
      <vt:lpstr>Distributed Version Control System</vt:lpstr>
      <vt:lpstr>What is Git</vt:lpstr>
      <vt:lpstr>What is Repository</vt:lpstr>
      <vt:lpstr>Basic Git commands</vt:lpstr>
      <vt:lpstr>Basic Git commands</vt:lpstr>
      <vt:lpstr>Git basic workflow</vt:lpstr>
      <vt:lpstr>Github</vt:lpstr>
      <vt:lpstr>Github Flow</vt:lpstr>
      <vt:lpstr>Github</vt:lpstr>
      <vt:lpstr>Github Steps</vt:lpstr>
      <vt:lpstr>Github Flows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470</cp:revision>
  <dcterms:created xsi:type="dcterms:W3CDTF">2021-03-13T13:53:48Z</dcterms:created>
  <dcterms:modified xsi:type="dcterms:W3CDTF">2022-07-16T03:28:06Z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