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smtClean="0">
                <a:solidFill>
                  <a:srgbClr val="0064B5"/>
                </a:solidFill>
              </a:rPr>
              <a:t>Axios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7151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322</cp:revision>
  <dcterms:created xsi:type="dcterms:W3CDTF">2021-03-13T13:53:48Z</dcterms:created>
  <dcterms:modified xsi:type="dcterms:W3CDTF">2022-07-17T11:55:02Z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