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OOPS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Ways of Implementing  Prototypal Inheritance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5448" y="1604395"/>
            <a:ext cx="9984105" cy="4430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Function</a:t>
            </a:r>
            <a:endParaRPr lang="en-US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6767" y="1708626"/>
            <a:ext cx="10766924" cy="4666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Prototypes</a:t>
            </a:r>
            <a:endParaRPr lang="en-US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5755" y="1740602"/>
            <a:ext cx="10515055" cy="475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Prototypal Inheritance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8682" y="1761150"/>
            <a:ext cx="10476004" cy="4691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Chain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2919" y="1528468"/>
            <a:ext cx="11149149" cy="532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Prototypal  Inheritance on Built in Objects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8511" y="1860618"/>
            <a:ext cx="10743112" cy="472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Object.create</a:t>
            </a:r>
            <a:r>
              <a:rPr lang="en-US" dirty="0" smtClean="0"/>
              <a:t> Works</a:t>
            </a:r>
            <a:endParaRPr lang="en-US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6460" y="1716110"/>
            <a:ext cx="11465243" cy="489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</a:t>
            </a:r>
            <a:r>
              <a:rPr lang="en-US" dirty="0" err="1" smtClean="0"/>
              <a:t>Object.create</a:t>
            </a:r>
            <a:endParaRPr lang="en-US" dirty="0"/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8741" y="2001043"/>
            <a:ext cx="10232436" cy="438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</a:t>
            </a:r>
            <a:r>
              <a:rPr lang="en-US" dirty="0" err="1" smtClean="0"/>
              <a:t>Object.create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2149" y="1829865"/>
            <a:ext cx="5460274" cy="4374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Methods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9017" y="1530509"/>
            <a:ext cx="10669360" cy="4922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34773"/>
            <a:ext cx="10515600" cy="4133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Instances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62" y="1996281"/>
            <a:ext cx="100488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of OOPS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9269" y="1815737"/>
            <a:ext cx="11103427" cy="450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6849" y="1736248"/>
            <a:ext cx="10826659" cy="472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5029" y="1667397"/>
            <a:ext cx="10123714" cy="477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2253" y="1663858"/>
            <a:ext cx="10604318" cy="4736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4290" y="1762374"/>
            <a:ext cx="10230395" cy="454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5625"/>
            <a:ext cx="1090748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7294</TotalTime>
  <Words>50</Words>
  <Application>Microsoft Office PowerPoint</Application>
  <PresentationFormat>Custom</PresentationFormat>
  <Paragraphs>19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Object Oriented Programming</vt:lpstr>
      <vt:lpstr>Classes And Instances</vt:lpstr>
      <vt:lpstr>Fundamental of OOPS</vt:lpstr>
      <vt:lpstr>Abstraction</vt:lpstr>
      <vt:lpstr>Encapsulation</vt:lpstr>
      <vt:lpstr>Inheritance</vt:lpstr>
      <vt:lpstr>Polymorphism</vt:lpstr>
      <vt:lpstr>OOPS in Javascript</vt:lpstr>
      <vt:lpstr>3 Ways of Implementing  Prototypal Inheritance in Javascript</vt:lpstr>
      <vt:lpstr>Constructor Function</vt:lpstr>
      <vt:lpstr>Prototypes</vt:lpstr>
      <vt:lpstr>How Prototypal Inheritance</vt:lpstr>
      <vt:lpstr>Prototype Chain</vt:lpstr>
      <vt:lpstr>Prototypal  Inheritance on Built in Objects</vt:lpstr>
      <vt:lpstr>How Object.create Works</vt:lpstr>
      <vt:lpstr>Inheritance in Object.create</vt:lpstr>
      <vt:lpstr>Inheritance – Object.create</vt:lpstr>
      <vt:lpstr>Chaining Methods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354</cp:revision>
  <dcterms:created xsi:type="dcterms:W3CDTF">2021-03-13T13:53:48Z</dcterms:created>
  <dcterms:modified xsi:type="dcterms:W3CDTF">2022-08-18T08:57:31Z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