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4" r:id="rId3"/>
    <p:sldId id="313" r:id="rId4"/>
    <p:sldId id="30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 Parameter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58983"/>
            <a:ext cx="973182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7428</TotalTime>
  <Words>10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Spread and rest parameter</vt:lpstr>
      <vt:lpstr>Rest And Spread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352</cp:revision>
  <dcterms:created xsi:type="dcterms:W3CDTF">2021-03-13T13:53:48Z</dcterms:created>
  <dcterms:modified xsi:type="dcterms:W3CDTF">2022-08-24T09:47:06Z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