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84" r:id="rId3"/>
    <p:sldId id="385" r:id="rId4"/>
    <p:sldId id="386" r:id="rId5"/>
    <p:sldId id="387" r:id="rId6"/>
    <p:sldId id="388" r:id="rId7"/>
    <p:sldId id="389" r:id="rId8"/>
    <p:sldId id="415" r:id="rId9"/>
    <p:sldId id="416" r:id="rId10"/>
    <p:sldId id="3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617029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-Behind the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scence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Prototype-based-object-oriented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64814"/>
            <a:ext cx="1050253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1421" y="378822"/>
            <a:ext cx="10929024" cy="608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23" y="310333"/>
            <a:ext cx="10384971" cy="599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9350" y="1580605"/>
            <a:ext cx="9379130" cy="462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Collected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6732" y="1776549"/>
            <a:ext cx="8752114" cy="451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 – Just-in-time compiled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80005" y="1825625"/>
            <a:ext cx="70319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Multi-paradigm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894115"/>
            <a:ext cx="10306595" cy="470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</a:t>
            </a:r>
            <a:r>
              <a:rPr lang="en-US" dirty="0" err="1" smtClean="0"/>
              <a:t>vs</a:t>
            </a:r>
            <a:r>
              <a:rPr lang="en-US" dirty="0" smtClean="0"/>
              <a:t> Declarative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9534" y="2502330"/>
            <a:ext cx="4499746" cy="252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97726" y="1802674"/>
            <a:ext cx="344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Imperative programming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7371" y="2468880"/>
            <a:ext cx="4146369" cy="239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080069" y="1776549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</a:t>
            </a:r>
            <a:r>
              <a:rPr lang="en-US" dirty="0" err="1" smtClean="0"/>
              <a:t>vs</a:t>
            </a:r>
            <a:r>
              <a:rPr lang="en-US" dirty="0" smtClean="0"/>
              <a:t> object oriented </a:t>
            </a:r>
            <a:r>
              <a:rPr lang="en-US" dirty="0" err="1" smtClean="0"/>
              <a:t>vs</a:t>
            </a:r>
            <a:r>
              <a:rPr lang="en-US" dirty="0" smtClean="0"/>
              <a:t> functional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52844" y="1825625"/>
            <a:ext cx="568631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7589</TotalTime>
  <Words>26</Words>
  <Application>Microsoft Office PowerPoint</Application>
  <PresentationFormat>Custom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High Level</vt:lpstr>
      <vt:lpstr>Garbage Collected</vt:lpstr>
      <vt:lpstr>Interpreted – Just-in-time compiled</vt:lpstr>
      <vt:lpstr>Multi-paradigm</vt:lpstr>
      <vt:lpstr>Imperative vs Declarative</vt:lpstr>
      <vt:lpstr>Procedural vs object oriented vs functional</vt:lpstr>
      <vt:lpstr>Prototype-based-object-oriented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384</cp:revision>
  <dcterms:created xsi:type="dcterms:W3CDTF">2021-03-13T13:53:48Z</dcterms:created>
  <dcterms:modified xsi:type="dcterms:W3CDTF">2022-08-24T17:24:17Z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