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8" r:id="rId3"/>
    <p:sldId id="309" r:id="rId4"/>
    <p:sldId id="31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253" y="1663858"/>
            <a:ext cx="10604318" cy="473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4290" y="1762374"/>
            <a:ext cx="10230395" cy="45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5625"/>
            <a:ext cx="109074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767" y="1708626"/>
            <a:ext cx="10766924" cy="466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5755" y="1740602"/>
            <a:ext cx="10515055" cy="475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682" y="1761150"/>
            <a:ext cx="10476004" cy="46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511" y="1860618"/>
            <a:ext cx="10743112" cy="472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460" y="1716110"/>
            <a:ext cx="11465243" cy="48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26" y="1985554"/>
            <a:ext cx="10855234" cy="440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29865"/>
            <a:ext cx="5460274" cy="437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9017" y="1530509"/>
            <a:ext cx="10669360" cy="49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Primitive </a:t>
            </a:r>
            <a:r>
              <a:rPr lang="en-IN" dirty="0" err="1" smtClean="0"/>
              <a:t>vs</a:t>
            </a:r>
            <a:r>
              <a:rPr lang="en-IN" dirty="0" smtClean="0"/>
              <a:t> Reference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1436913"/>
            <a:ext cx="10789920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 of Array and Object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577" y="1877877"/>
            <a:ext cx="438944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641" y="2099991"/>
            <a:ext cx="5959929" cy="417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34773"/>
            <a:ext cx="10515600" cy="41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1996281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15737"/>
            <a:ext cx="11103427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849" y="1736248"/>
            <a:ext cx="10826659" cy="472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1667397"/>
            <a:ext cx="10123714" cy="477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7334</TotalTime>
  <Words>62</Words>
  <Application>Microsoft Office PowerPoint</Application>
  <PresentationFormat>Custom</PresentationFormat>
  <Paragraphs>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Datatypes:</vt:lpstr>
      <vt:lpstr>Primitive vs Reference Types</vt:lpstr>
      <vt:lpstr>Deep copy of Array and Object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OOPS in Javascript</vt:lpstr>
      <vt:lpstr>3 Ways of Implementing  Prototypal Inheritance in Javascript</vt:lpstr>
      <vt:lpstr>Constructor Function</vt:lpstr>
      <vt:lpstr>Prototypes</vt:lpstr>
      <vt:lpstr>How Prototypal Inheritance</vt:lpstr>
      <vt:lpstr>Prototype Chain</vt:lpstr>
      <vt:lpstr>Prototypal  Inheritance on Built in Objects</vt:lpstr>
      <vt:lpstr>How Object.create Works</vt:lpstr>
      <vt:lpstr>Inheritance in Object.create</vt:lpstr>
      <vt:lpstr>Inheritance – Object.create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359</cp:revision>
  <dcterms:created xsi:type="dcterms:W3CDTF">2021-03-13T13:53:48Z</dcterms:created>
  <dcterms:modified xsi:type="dcterms:W3CDTF">2022-08-24T12:54:06Z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