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AB7453E-51ED-4977-9F68-E764D7ECA517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142D011-5628-41B5-8BA8-40A6163AD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SERVER FOR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390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 – all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771530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 method – with single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764386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 method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method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data in header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7715304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448</TotalTime>
  <Words>28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CREATING SERVER FOR BACKEND</vt:lpstr>
      <vt:lpstr>Post method</vt:lpstr>
      <vt:lpstr>Get method – all data</vt:lpstr>
      <vt:lpstr>Get method – with single data</vt:lpstr>
      <vt:lpstr>Put method</vt:lpstr>
      <vt:lpstr>Delete method</vt:lpstr>
      <vt:lpstr>Passing data in header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SERVER FOR BACKEND</dc:title>
  <dc:creator>Salman</dc:creator>
  <cp:lastModifiedBy>Salman</cp:lastModifiedBy>
  <cp:revision>10</cp:revision>
  <dcterms:created xsi:type="dcterms:W3CDTF">2021-09-08T07:24:04Z</dcterms:created>
  <dcterms:modified xsi:type="dcterms:W3CDTF">2022-08-24T09:50:20Z</dcterms:modified>
</cp:coreProperties>
</file>