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7" r:id="rId3"/>
    <p:sldId id="376" r:id="rId4"/>
    <p:sldId id="3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tag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6213" y="1719920"/>
            <a:ext cx="62198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259" y="3864156"/>
            <a:ext cx="58483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014" y="5377271"/>
            <a:ext cx="51720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7017</TotalTime>
  <Words>158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Semantic elements</vt:lpstr>
      <vt:lpstr>Media tag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265</cp:revision>
  <dcterms:created xsi:type="dcterms:W3CDTF">2021-03-13T13:53:48Z</dcterms:created>
  <dcterms:modified xsi:type="dcterms:W3CDTF">2022-06-16T07:49:49Z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