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98" r:id="rId3"/>
    <p:sldId id="310" r:id="rId4"/>
    <p:sldId id="417" r:id="rId5"/>
    <p:sldId id="426" r:id="rId6"/>
    <p:sldId id="419" r:id="rId7"/>
    <p:sldId id="42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2022/8/8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DOM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60741" y="1723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DOM Methods accessing attributes and styles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647422"/>
            <a:ext cx="9236941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b="1" dirty="0" err="1" smtClean="0">
                <a:solidFill>
                  <a:schemeClr val="dk1"/>
                </a:solidFill>
              </a:rPr>
              <a:t>getElementById</a:t>
            </a:r>
            <a:r>
              <a:rPr lang="en-US" b="1" dirty="0" smtClean="0">
                <a:solidFill>
                  <a:schemeClr val="dk1"/>
                </a:solidFill>
              </a:rPr>
              <a:t> - </a:t>
            </a:r>
            <a:r>
              <a:rPr lang="en-US" dirty="0"/>
              <a:t>To </a:t>
            </a:r>
            <a:r>
              <a:rPr lang="en-US" dirty="0" smtClean="0"/>
              <a:t>change/modify </a:t>
            </a:r>
            <a:r>
              <a:rPr lang="en-US" dirty="0"/>
              <a:t>the content of an HTML </a:t>
            </a:r>
            <a:r>
              <a:rPr lang="en-US" dirty="0" smtClean="0"/>
              <a:t>element</a:t>
            </a:r>
            <a:endParaRPr lang="en-US" b="1" dirty="0" smtClean="0">
              <a:solidFill>
                <a:schemeClr val="dk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6628" y="1211187"/>
            <a:ext cx="6861121" cy="82661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document.getElementById</a:t>
            </a:r>
            <a:r>
              <a:rPr lang="en-US" sz="1600" dirty="0">
                <a:solidFill>
                  <a:schemeClr val="tx1"/>
                </a:solidFill>
              </a:rPr>
              <a:t>("p1").</a:t>
            </a:r>
            <a:r>
              <a:rPr lang="en-US" sz="1600" dirty="0" err="1">
                <a:solidFill>
                  <a:schemeClr val="tx1"/>
                </a:solidFill>
              </a:rPr>
              <a:t>innerHTML</a:t>
            </a:r>
            <a:r>
              <a:rPr lang="en-US" sz="1600" dirty="0">
                <a:solidFill>
                  <a:schemeClr val="tx1"/>
                </a:solidFill>
              </a:rPr>
              <a:t> = "New text!";</a:t>
            </a:r>
          </a:p>
          <a:p>
            <a:r>
              <a:rPr lang="en-US" sz="1600" dirty="0">
                <a:solidFill>
                  <a:schemeClr val="tx1"/>
                </a:solidFill>
              </a:rPr>
              <a:t>&lt;/script&gt;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97795"/>
            <a:ext cx="26321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6626" y="2369082"/>
            <a:ext cx="6861121" cy="82661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document.getElementById</a:t>
            </a:r>
            <a:r>
              <a:rPr lang="en-US" sz="1600" dirty="0">
                <a:solidFill>
                  <a:schemeClr val="tx1"/>
                </a:solidFill>
              </a:rPr>
              <a:t>("</a:t>
            </a:r>
            <a:r>
              <a:rPr lang="en-US" sz="1600" dirty="0" err="1">
                <a:solidFill>
                  <a:schemeClr val="tx1"/>
                </a:solidFill>
              </a:rPr>
              <a:t>myImage</a:t>
            </a:r>
            <a:r>
              <a:rPr lang="en-US" sz="1600" dirty="0">
                <a:solidFill>
                  <a:schemeClr val="tx1"/>
                </a:solidFill>
              </a:rPr>
              <a:t>").</a:t>
            </a:r>
            <a:r>
              <a:rPr lang="en-US" sz="1600" dirty="0" err="1">
                <a:solidFill>
                  <a:schemeClr val="tx1"/>
                </a:solidFill>
              </a:rPr>
              <a:t>src</a:t>
            </a:r>
            <a:r>
              <a:rPr lang="en-US" sz="1600" dirty="0">
                <a:solidFill>
                  <a:schemeClr val="tx1"/>
                </a:solidFill>
              </a:rPr>
              <a:t> = "landscape.jpg";</a:t>
            </a:r>
          </a:p>
          <a:p>
            <a:r>
              <a:rPr lang="en-US" sz="1600" dirty="0">
                <a:solidFill>
                  <a:schemeClr val="tx1"/>
                </a:solidFill>
              </a:rPr>
              <a:t>&lt;/script&gt;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704726" y="2445622"/>
            <a:ext cx="29125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</a:rPr>
              <a:t>Changing the Value of an Attribute</a:t>
            </a:r>
            <a:endParaRPr lang="en-US" b="0" i="0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7794170" y="2703804"/>
            <a:ext cx="775063" cy="165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8704726" y="1439830"/>
            <a:ext cx="26995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</a:rPr>
              <a:t>Changing HTML Content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7794170" y="1555514"/>
            <a:ext cx="775063" cy="165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ounded Rectangle 15"/>
          <p:cNvSpPr/>
          <p:nvPr/>
        </p:nvSpPr>
        <p:spPr>
          <a:xfrm>
            <a:off x="8717089" y="2401381"/>
            <a:ext cx="2842840" cy="7620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ounded Rectangle 19"/>
          <p:cNvSpPr/>
          <p:nvPr/>
        </p:nvSpPr>
        <p:spPr>
          <a:xfrm>
            <a:off x="8704726" y="1251457"/>
            <a:ext cx="2842840" cy="7620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706627" y="3520815"/>
            <a:ext cx="6861121" cy="98406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&lt;script</a:t>
            </a:r>
            <a:r>
              <a:rPr lang="en-US" sz="1600" dirty="0" smtClean="0">
                <a:solidFill>
                  <a:schemeClr val="tx1"/>
                </a:solidFill>
              </a:rPr>
              <a:t>&gt;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 </a:t>
            </a:r>
            <a:r>
              <a:rPr lang="en-US" sz="1600" dirty="0" err="1">
                <a:solidFill>
                  <a:schemeClr val="tx1"/>
                </a:solidFill>
              </a:rPr>
              <a:t>document.getElementById</a:t>
            </a:r>
            <a:r>
              <a:rPr lang="en-US" sz="1600" dirty="0">
                <a:solidFill>
                  <a:schemeClr val="tx1"/>
                </a:solidFill>
              </a:rPr>
              <a:t>("</a:t>
            </a:r>
            <a:r>
              <a:rPr lang="en-US" sz="1600" dirty="0" err="1">
                <a:solidFill>
                  <a:schemeClr val="tx1"/>
                </a:solidFill>
              </a:rPr>
              <a:t>myP</a:t>
            </a:r>
            <a:r>
              <a:rPr lang="en-US" sz="1600" dirty="0">
                <a:solidFill>
                  <a:schemeClr val="tx1"/>
                </a:solidFill>
              </a:rPr>
              <a:t>").</a:t>
            </a:r>
            <a:r>
              <a:rPr lang="en-US" sz="1600" dirty="0" err="1">
                <a:solidFill>
                  <a:schemeClr val="tx1"/>
                </a:solidFill>
              </a:rPr>
              <a:t>style.backgroundColor</a:t>
            </a:r>
            <a:r>
              <a:rPr lang="en-US" sz="1600" dirty="0">
                <a:solidFill>
                  <a:schemeClr val="tx1"/>
                </a:solidFill>
              </a:rPr>
              <a:t> = "red</a:t>
            </a:r>
            <a:r>
              <a:rPr lang="en-US" sz="1600" dirty="0" smtClean="0">
                <a:solidFill>
                  <a:schemeClr val="tx1"/>
                </a:solidFill>
              </a:rPr>
              <a:t>";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&lt;/script&gt;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7794171" y="3812191"/>
            <a:ext cx="775063" cy="165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ounded Rectangle 22"/>
          <p:cNvSpPr/>
          <p:nvPr/>
        </p:nvSpPr>
        <p:spPr>
          <a:xfrm>
            <a:off x="8717089" y="3513910"/>
            <a:ext cx="2842840" cy="7620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8795657" y="3669943"/>
            <a:ext cx="3130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</a:rPr>
              <a:t>Changing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</a:rPr>
              <a:t>Style property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05691" y="484051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&lt;script&gt;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document.getElementById</a:t>
            </a:r>
            <a:r>
              <a:rPr lang="en-US" dirty="0" smtClean="0"/>
              <a:t>("</a:t>
            </a:r>
            <a:r>
              <a:rPr lang="en-US" dirty="0" err="1" smtClean="0"/>
              <a:t>myP</a:t>
            </a:r>
            <a:r>
              <a:rPr lang="en-US" dirty="0" smtClean="0"/>
              <a:t>").</a:t>
            </a:r>
            <a:r>
              <a:rPr lang="en-US" dirty="0" err="1" smtClean="0"/>
              <a:t>classList.add</a:t>
            </a:r>
            <a:r>
              <a:rPr lang="en-US" dirty="0" smtClean="0"/>
              <a:t>(“box”); &lt;/script&gt;</a:t>
            </a:r>
          </a:p>
        </p:txBody>
      </p:sp>
    </p:spTree>
    <p:extLst>
      <p:ext uri="{BB962C8B-B14F-4D97-AF65-F5344CB8AC3E}">
        <p14:creationId xmlns:p14="http://schemas.microsoft.com/office/powerpoint/2010/main" xmlns="" val="15588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and class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94328" y="1917065"/>
            <a:ext cx="8278155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CSS </a:t>
            </a:r>
            <a:r>
              <a:rPr lang="en-IN" dirty="0" err="1" smtClean="0"/>
              <a:t>QuerySelector</a:t>
            </a:r>
            <a:endParaRPr 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96834" y="1825625"/>
            <a:ext cx="1060704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dirty="0" smtClean="0"/>
              <a:t>CSS QuerySelector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95411" y="1645899"/>
            <a:ext cx="4829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03552" y="2322877"/>
            <a:ext cx="53435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88275" y="2962275"/>
            <a:ext cx="8660674" cy="373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 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8272" y="1805668"/>
            <a:ext cx="10561728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Remove DOM</a:t>
            </a:r>
            <a:endParaRPr 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88274" y="1825625"/>
            <a:ext cx="100584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7312</TotalTime>
  <Words>102</Words>
  <Application>Microsoft Office PowerPoint</Application>
  <PresentationFormat>Custom</PresentationFormat>
  <Paragraphs>23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Style and class</vt:lpstr>
      <vt:lpstr>CSS QuerySelector</vt:lpstr>
      <vt:lpstr>CSS QuerySelector</vt:lpstr>
      <vt:lpstr>ADD DOM</vt:lpstr>
      <vt:lpstr>Remove DOM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372</cp:revision>
  <dcterms:created xsi:type="dcterms:W3CDTF">2021-03-13T13:53:48Z</dcterms:created>
  <dcterms:modified xsi:type="dcterms:W3CDTF">2022-08-08T17:27:11Z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