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11" r:id="rId3"/>
    <p:sldId id="312" r:id="rId4"/>
    <p:sldId id="313" r:id="rId5"/>
    <p:sldId id="314" r:id="rId6"/>
    <p:sldId id="315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8" r:id="rId22"/>
    <p:sldId id="425" r:id="rId23"/>
    <p:sldId id="421" r:id="rId24"/>
    <p:sldId id="422" r:id="rId25"/>
    <p:sldId id="423" r:id="rId26"/>
    <p:sldId id="399" r:id="rId27"/>
    <p:sldId id="392" r:id="rId28"/>
    <p:sldId id="393" r:id="rId29"/>
    <p:sldId id="42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onSelect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8" y="1394550"/>
            <a:ext cx="9773137" cy="473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onSubmit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0" y="1606731"/>
            <a:ext cx="10724606" cy="47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onReset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6468" y="1825625"/>
            <a:ext cx="96273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onKeyDown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4972" y="1825625"/>
            <a:ext cx="93420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onKeyPress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4502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onKeyUp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436914"/>
            <a:ext cx="10920548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onMouseOver</a:t>
            </a:r>
            <a:r>
              <a:rPr lang="en-IN" dirty="0" smtClean="0"/>
              <a:t> and </a:t>
            </a:r>
            <a:r>
              <a:rPr lang="en-IN" dirty="0" err="1" smtClean="0"/>
              <a:t>onMouseOut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894"/>
            <a:ext cx="10515600" cy="40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onMouseDown</a:t>
            </a:r>
            <a:r>
              <a:rPr lang="en-IN" dirty="0" smtClean="0"/>
              <a:t> and </a:t>
            </a:r>
            <a:r>
              <a:rPr lang="en-IN" dirty="0" err="1" smtClean="0"/>
              <a:t>onMouseUp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98586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onDoubleClick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672046"/>
            <a:ext cx="10293531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onLoad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825625"/>
            <a:ext cx="1013677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5" y="2071678"/>
            <a:ext cx="85979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onError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825625"/>
            <a:ext cx="106723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Object Collection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513" y="1825625"/>
            <a:ext cx="105025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Modal - </a:t>
            </a:r>
            <a:r>
              <a:rPr lang="en-US" dirty="0" err="1" smtClean="0"/>
              <a:t>showModal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567542"/>
            <a:ext cx="10672354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631" y="1825625"/>
            <a:ext cx="926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65" y="1423851"/>
            <a:ext cx="9810750" cy="5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Event Listener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489166"/>
            <a:ext cx="10293532" cy="49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Bubbling and Capturing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02230"/>
            <a:ext cx="10946673" cy="49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Bubbling Example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1606730"/>
            <a:ext cx="11103429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17" y="1714488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66" y="2643182"/>
            <a:ext cx="8750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66" y="1785926"/>
            <a:ext cx="76073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847057"/>
            <a:ext cx="885831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6"/>
            <a:ext cx="95250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onBlur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5375" y="1825625"/>
            <a:ext cx="91412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onChange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2628" y="1642745"/>
            <a:ext cx="10392869" cy="474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onFocus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531" y="1433739"/>
            <a:ext cx="10672279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7312</TotalTime>
  <Words>45</Words>
  <Application>Microsoft Office PowerPoint</Application>
  <PresentationFormat>Custom</PresentationFormat>
  <Paragraphs>27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Events</vt:lpstr>
      <vt:lpstr>Events</vt:lpstr>
      <vt:lpstr>Events</vt:lpstr>
      <vt:lpstr>Events</vt:lpstr>
      <vt:lpstr>Events</vt:lpstr>
      <vt:lpstr>onBlur</vt:lpstr>
      <vt:lpstr>onChange</vt:lpstr>
      <vt:lpstr>onFocus</vt:lpstr>
      <vt:lpstr>onSelect</vt:lpstr>
      <vt:lpstr>onSubmit</vt:lpstr>
      <vt:lpstr>onReset</vt:lpstr>
      <vt:lpstr>onKeyDown</vt:lpstr>
      <vt:lpstr>onKeyPress</vt:lpstr>
      <vt:lpstr>onKeyUp</vt:lpstr>
      <vt:lpstr>onMouseOver and onMouseOut</vt:lpstr>
      <vt:lpstr>onMouseDown and onMouseUp</vt:lpstr>
      <vt:lpstr>onDoubleClick</vt:lpstr>
      <vt:lpstr>onLoad</vt:lpstr>
      <vt:lpstr>onError</vt:lpstr>
      <vt:lpstr>Form Object Collection</vt:lpstr>
      <vt:lpstr>DOM Modal - showModal()</vt:lpstr>
      <vt:lpstr>Event Listener</vt:lpstr>
      <vt:lpstr>Event Listener</vt:lpstr>
      <vt:lpstr>Remove Event Listener</vt:lpstr>
      <vt:lpstr>Bubbling and Capturing</vt:lpstr>
      <vt:lpstr>Slide 27</vt:lpstr>
      <vt:lpstr>Slide 28</vt:lpstr>
      <vt:lpstr>Event Bubbling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372</cp:revision>
  <dcterms:created xsi:type="dcterms:W3CDTF">2021-03-13T13:53:48Z</dcterms:created>
  <dcterms:modified xsi:type="dcterms:W3CDTF">2022-08-08T17:27:22Z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