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8" r:id="rId3"/>
    <p:sldId id="379" r:id="rId4"/>
    <p:sldId id="380" r:id="rId5"/>
    <p:sldId id="381" r:id="rId6"/>
    <p:sldId id="382" r:id="rId7"/>
    <p:sldId id="384" r:id="rId8"/>
    <p:sldId id="383" r:id="rId9"/>
    <p:sldId id="389" r:id="rId10"/>
    <p:sldId id="391" r:id="rId11"/>
    <p:sldId id="392" r:id="rId12"/>
    <p:sldId id="393" r:id="rId13"/>
    <p:sldId id="394" r:id="rId14"/>
    <p:sldId id="395" r:id="rId15"/>
    <p:sldId id="390" r:id="rId16"/>
    <p:sldId id="396" r:id="rId17"/>
    <p:sldId id="324" r:id="rId18"/>
    <p:sldId id="326" r:id="rId19"/>
    <p:sldId id="327" r:id="rId20"/>
    <p:sldId id="331" r:id="rId21"/>
    <p:sldId id="397" r:id="rId22"/>
    <p:sldId id="398" r:id="rId23"/>
    <p:sldId id="373" r:id="rId24"/>
    <p:sldId id="399" r:id="rId25"/>
    <p:sldId id="400" r:id="rId26"/>
    <p:sldId id="374" r:id="rId27"/>
    <p:sldId id="402" r:id="rId28"/>
    <p:sldId id="336" r:id="rId29"/>
    <p:sldId id="385" r:id="rId30"/>
    <p:sldId id="386" r:id="rId31"/>
    <p:sldId id="3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143919"/>
            <a:ext cx="8705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5" y="1554480"/>
            <a:ext cx="11181805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89612"/>
            <a:ext cx="10411097" cy="416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1476103"/>
            <a:ext cx="11312435" cy="44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37" y="2158206"/>
            <a:ext cx="8620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945" y="1610951"/>
            <a:ext cx="11438437" cy="48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6" y="1449977"/>
            <a:ext cx="10907485" cy="48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</a:t>
            </a:r>
            <a:r>
              <a:rPr lang="en-IN" dirty="0" smtClean="0"/>
              <a:t> </a:t>
            </a:r>
            <a:r>
              <a:rPr lang="en-IN" dirty="0" smtClean="0"/>
              <a:t>TAGS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19794"/>
            <a:ext cx="7432765" cy="47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824" y="1609431"/>
            <a:ext cx="3390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75" y="2872740"/>
            <a:ext cx="2860766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23" y="3833268"/>
            <a:ext cx="9820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193" y="222069"/>
            <a:ext cx="11652069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639" y="3694476"/>
            <a:ext cx="67532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52697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1862" y="5870258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072" y="1964168"/>
            <a:ext cx="4276725" cy="71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8387" y="2983774"/>
            <a:ext cx="3802516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3925" y="1737360"/>
            <a:ext cx="10344150" cy="45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  Q&amp;A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15291"/>
            <a:ext cx="11521440" cy="50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68" y="1737360"/>
            <a:ext cx="10411097" cy="469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7113</TotalTime>
  <Words>778</Words>
  <Application>Microsoft Office PowerPoint</Application>
  <PresentationFormat>Custom</PresentationFormat>
  <Paragraphs>127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QUESTION</vt:lpstr>
      <vt:lpstr>QUESTION</vt:lpstr>
      <vt:lpstr>QUESTION</vt:lpstr>
      <vt:lpstr>QUESTION</vt:lpstr>
      <vt:lpstr>Slide 15</vt:lpstr>
      <vt:lpstr>QUESTION</vt:lpstr>
      <vt:lpstr>Slide 17</vt:lpstr>
      <vt:lpstr>Slide 18</vt:lpstr>
      <vt:lpstr>Slide 19</vt:lpstr>
      <vt:lpstr>Slide 20</vt:lpstr>
      <vt:lpstr>QUESTION</vt:lpstr>
      <vt:lpstr>QUESTION</vt:lpstr>
      <vt:lpstr>formatting TAGS</vt:lpstr>
      <vt:lpstr>QUESTION</vt:lpstr>
      <vt:lpstr>Slide 25</vt:lpstr>
      <vt:lpstr>Slide 26</vt:lpstr>
      <vt:lpstr>QUESTION</vt:lpstr>
      <vt:lpstr>Slide 28</vt:lpstr>
      <vt:lpstr>ASSIGNMENT</vt:lpstr>
      <vt:lpstr>HTML ATTRIBUTE  Q&amp;A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284</cp:revision>
  <dcterms:created xsi:type="dcterms:W3CDTF">2021-03-13T13:53:48Z</dcterms:created>
  <dcterms:modified xsi:type="dcterms:W3CDTF">2022-06-16T12:33:54Z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