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0" r:id="rId3"/>
    <p:sldId id="301" r:id="rId4"/>
    <p:sldId id="302" r:id="rId5"/>
    <p:sldId id="307" r:id="rId6"/>
    <p:sldId id="306" r:id="rId7"/>
    <p:sldId id="308" r:id="rId8"/>
    <p:sldId id="311" r:id="rId9"/>
    <p:sldId id="3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609725"/>
            <a:ext cx="981081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62" y="1714488"/>
            <a:ext cx="962031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57364"/>
            <a:ext cx="914406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40" y="1990589"/>
            <a:ext cx="6296025" cy="348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73512" y="1674201"/>
            <a:ext cx="48196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659912"/>
            <a:ext cx="10829109" cy="13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040" y="2834640"/>
            <a:ext cx="9718766" cy="380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7512" y="1651476"/>
            <a:ext cx="9619162" cy="4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1825625"/>
            <a:ext cx="1080298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785926"/>
            <a:ext cx="933456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7507</TotalTime>
  <Words>16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classes</vt:lpstr>
      <vt:lpstr>Classes – example </vt:lpstr>
      <vt:lpstr>alternative</vt:lpstr>
      <vt:lpstr>Getter And Setter</vt:lpstr>
      <vt:lpstr>Static Method</vt:lpstr>
      <vt:lpstr>Method overriding</vt:lpstr>
      <vt:lpstr>Method overloading</vt:lpstr>
      <vt:lpstr>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358</cp:revision>
  <dcterms:created xsi:type="dcterms:W3CDTF">2021-03-13T13:53:48Z</dcterms:created>
  <dcterms:modified xsi:type="dcterms:W3CDTF">2022-08-23T17:25:09Z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