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2781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smtClean="0">
                <a:solidFill>
                  <a:srgbClr val="0064B5"/>
                </a:solidFill>
              </a:rPr>
              <a:t>Budget Calculator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74" y="1580606"/>
            <a:ext cx="10332720" cy="467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365760"/>
            <a:ext cx="11129554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7159</TotalTime>
  <Words>4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Budget Calculator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333</cp:revision>
  <dcterms:created xsi:type="dcterms:W3CDTF">2021-03-13T13:53:48Z</dcterms:created>
  <dcterms:modified xsi:type="dcterms:W3CDTF">2022-08-21T03:57:03Z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