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02781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Soduko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 Game Planning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7" y="1894113"/>
            <a:ext cx="10868297" cy="465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Sodoku</a:t>
            </a:r>
            <a:r>
              <a:rPr lang="en-US" dirty="0" smtClean="0"/>
              <a:t> initial and final structure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5029" y="1867989"/>
            <a:ext cx="10306594" cy="453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 Final </a:t>
            </a:r>
            <a:r>
              <a:rPr lang="en-US" smtClean="0"/>
              <a:t>Game 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6469" y="1894114"/>
            <a:ext cx="10306593" cy="480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7156</TotalTime>
  <Words>13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Sudoku Game Planning</vt:lpstr>
      <vt:lpstr>Sodoku initial and final structure</vt:lpstr>
      <vt:lpstr>Sudoku Final Game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330</cp:revision>
  <dcterms:created xsi:type="dcterms:W3CDTF">2021-03-13T13:53:48Z</dcterms:created>
  <dcterms:modified xsi:type="dcterms:W3CDTF">2022-08-21T03:48:30Z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