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1" r:id="rId3"/>
    <p:sldId id="302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9886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                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788" y="1976822"/>
            <a:ext cx="4093709" cy="4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06" y="1894114"/>
            <a:ext cx="3026092" cy="453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3502" y="1942419"/>
            <a:ext cx="4118202" cy="417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670" y="1463040"/>
            <a:ext cx="10681335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5" y="1593668"/>
            <a:ext cx="10894422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8283" y="1715974"/>
            <a:ext cx="10213523" cy="481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currying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8823" y="1580606"/>
            <a:ext cx="11495314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133" y="1778294"/>
            <a:ext cx="8420100" cy="44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593" y="1635555"/>
            <a:ext cx="9405257" cy="379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2331" y="1616618"/>
            <a:ext cx="10607040" cy="490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Value Vs Function Reference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493" y="1849869"/>
            <a:ext cx="3592696" cy="43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6821" y="1972491"/>
            <a:ext cx="6184174" cy="372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655" y="1632857"/>
            <a:ext cx="10588408" cy="471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Callback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0152" y="1642745"/>
            <a:ext cx="11110922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8155" y="1873272"/>
            <a:ext cx="10362656" cy="456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Bind, Call, Apply Method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096294"/>
            <a:ext cx="10077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7188</TotalTime>
  <Words>37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Function Declaration</vt:lpstr>
      <vt:lpstr>Function Expression</vt:lpstr>
      <vt:lpstr>Default Function</vt:lpstr>
      <vt:lpstr>Function Value Vs Function Reference</vt:lpstr>
      <vt:lpstr>First-class VS Higher-order-function</vt:lpstr>
      <vt:lpstr>Function Callback</vt:lpstr>
      <vt:lpstr>Function Returning</vt:lpstr>
      <vt:lpstr>Bind, Call, Apply Method</vt:lpstr>
      <vt:lpstr>Bind, Call, Apply</vt:lpstr>
      <vt:lpstr>IIFE</vt:lpstr>
      <vt:lpstr>Closures</vt:lpstr>
      <vt:lpstr>Closures</vt:lpstr>
      <vt:lpstr>Closure</vt:lpstr>
      <vt:lpstr>Function currying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344</cp:revision>
  <dcterms:created xsi:type="dcterms:W3CDTF">2021-03-13T13:53:48Z</dcterms:created>
  <dcterms:modified xsi:type="dcterms:W3CDTF">2022-08-22T08:10:54Z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