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21" r:id="rId3"/>
    <p:sldId id="422" r:id="rId4"/>
    <p:sldId id="423" r:id="rId5"/>
    <p:sldId id="399" r:id="rId6"/>
    <p:sldId id="392" r:id="rId7"/>
    <p:sldId id="393" r:id="rId8"/>
    <p:sldId id="42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2631" y="1825625"/>
            <a:ext cx="926673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865" y="1423851"/>
            <a:ext cx="9810750" cy="51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Event Listener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4" y="1489166"/>
            <a:ext cx="10293532" cy="495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Bubbling and Capturing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0080" y="1502230"/>
            <a:ext cx="10946673" cy="496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965" y="362585"/>
            <a:ext cx="10586464" cy="607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2749" y="584654"/>
            <a:ext cx="10350679" cy="57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Bubbling Example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" y="1606730"/>
            <a:ext cx="11103429" cy="485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7414</TotalTime>
  <Words>14</Words>
  <Application>Microsoft Office PowerPoint</Application>
  <PresentationFormat>Custom</PresentationFormat>
  <Paragraphs>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Event Listener</vt:lpstr>
      <vt:lpstr>Event Listener</vt:lpstr>
      <vt:lpstr>Remove Event Listener</vt:lpstr>
      <vt:lpstr>Bubbling and Capturing</vt:lpstr>
      <vt:lpstr>Slide 6</vt:lpstr>
      <vt:lpstr>Slide 7</vt:lpstr>
      <vt:lpstr>Event Bubbling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379</cp:revision>
  <dcterms:created xsi:type="dcterms:W3CDTF">2021-03-13T13:53:48Z</dcterms:created>
  <dcterms:modified xsi:type="dcterms:W3CDTF">2022-08-10T17:24:30Z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