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4" r:id="rId4"/>
    <p:sldId id="291" r:id="rId5"/>
    <p:sldId id="292" r:id="rId6"/>
    <p:sldId id="295" r:id="rId7"/>
    <p:sldId id="296" r:id="rId8"/>
    <p:sldId id="297" r:id="rId9"/>
    <p:sldId id="298" r:id="rId10"/>
    <p:sldId id="293" r:id="rId11"/>
    <p:sldId id="299" r:id="rId12"/>
    <p:sldId id="300" r:id="rId13"/>
    <p:sldId id="301" r:id="rId14"/>
    <p:sldId id="302" r:id="rId15"/>
    <p:sldId id="303" r:id="rId16"/>
    <p:sldId id="306" r:id="rId17"/>
    <p:sldId id="307" r:id="rId18"/>
    <p:sldId id="308" r:id="rId19"/>
    <p:sldId id="309" r:id="rId20"/>
    <p:sldId id="304" r:id="rId21"/>
    <p:sldId id="30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ES6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and const example -2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0961" y="1609725"/>
            <a:ext cx="9906068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Tips for arrow function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15" y="1609725"/>
            <a:ext cx="8560365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2" y="1609725"/>
            <a:ext cx="9810819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 – example 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62" y="1714488"/>
            <a:ext cx="962031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alternative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2" y="1857364"/>
            <a:ext cx="914406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1963" y="1785926"/>
            <a:ext cx="9334565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3771" y="1659912"/>
            <a:ext cx="10829109" cy="134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3040" y="2834640"/>
            <a:ext cx="9718766" cy="380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 And Setter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61001" y="1760310"/>
            <a:ext cx="453027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040" y="1990589"/>
            <a:ext cx="6296025" cy="348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7512" y="1651476"/>
            <a:ext cx="9619162" cy="454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keyword arrow function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5689" y="1698171"/>
            <a:ext cx="4191000" cy="428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65043" y="1554480"/>
            <a:ext cx="3905250" cy="448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ES6- </a:t>
            </a:r>
            <a:r>
              <a:rPr lang="en-IN" dirty="0" err="1" smtClean="0"/>
              <a:t>Javascript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85926"/>
            <a:ext cx="965200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Spread and rest parameter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464" y="1714488"/>
            <a:ext cx="942981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Destructing 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3" y="1714488"/>
            <a:ext cx="9906068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85926"/>
            <a:ext cx="96520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and const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211" y="1785927"/>
            <a:ext cx="9906069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and const example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211" y="1714488"/>
            <a:ext cx="942981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and const – example -3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13" y="1857364"/>
            <a:ext cx="885831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0960" y="214289"/>
            <a:ext cx="11558491" cy="614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006" y="227353"/>
            <a:ext cx="11697285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Arrow function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2" y="1804194"/>
            <a:ext cx="9137688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7367</TotalTime>
  <Words>52</Words>
  <Application>Microsoft Office PowerPoint</Application>
  <PresentationFormat>Custom</PresentationFormat>
  <Paragraphs>19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ES6- Javascript</vt:lpstr>
      <vt:lpstr>features</vt:lpstr>
      <vt:lpstr>Let and const</vt:lpstr>
      <vt:lpstr>Let and const example</vt:lpstr>
      <vt:lpstr>Let and const – example -3</vt:lpstr>
      <vt:lpstr>Slide 7</vt:lpstr>
      <vt:lpstr>Slide 8</vt:lpstr>
      <vt:lpstr>Arrow function</vt:lpstr>
      <vt:lpstr>Let and const example -2 </vt:lpstr>
      <vt:lpstr>Tips for arrow function</vt:lpstr>
      <vt:lpstr>classes</vt:lpstr>
      <vt:lpstr>Classes – example </vt:lpstr>
      <vt:lpstr>alternative</vt:lpstr>
      <vt:lpstr>inheritance</vt:lpstr>
      <vt:lpstr>Static Method</vt:lpstr>
      <vt:lpstr>Getter And Setter</vt:lpstr>
      <vt:lpstr>Method overriding</vt:lpstr>
      <vt:lpstr>This keyword arrow function</vt:lpstr>
      <vt:lpstr>Spread and rest parameter</vt:lpstr>
      <vt:lpstr>Destructing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333</cp:revision>
  <dcterms:created xsi:type="dcterms:W3CDTF">2021-03-13T13:53:48Z</dcterms:created>
  <dcterms:modified xsi:type="dcterms:W3CDTF">2022-08-10T13:04:08Z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