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670" y="1463040"/>
            <a:ext cx="10681335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5" y="1593668"/>
            <a:ext cx="10894422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283" y="1715974"/>
            <a:ext cx="10213523" cy="48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1" y="1616618"/>
            <a:ext cx="10607040" cy="49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655" y="1632857"/>
            <a:ext cx="10588408" cy="47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152" y="1642745"/>
            <a:ext cx="11110922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155" y="1873272"/>
            <a:ext cx="10362656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096294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7185</TotalTime>
  <Words>30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337</cp:revision>
  <dcterms:created xsi:type="dcterms:W3CDTF">2021-03-13T13:53:48Z</dcterms:created>
  <dcterms:modified xsi:type="dcterms:W3CDTF">2022-08-10T13:04:30Z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